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</p:sldIdLst>
  <p:sldSz cx="13716000" cy="19507200"/>
  <p:notesSz cx="6858000" cy="9144000"/>
  <p:embeddedFontLst>
    <p:embeddedFont>
      <p:font typeface="Binate Bold" charset="1" panose="020C0803030508020204"/>
      <p:regular r:id="rId8"/>
    </p:embeddedFont>
    <p:embeddedFont>
      <p:font typeface="Open Sans Bold" charset="1" panose="00000000000000000000"/>
      <p:regular r:id="rId9"/>
    </p:embeddedFont>
    <p:embeddedFont>
      <p:font typeface="Poppins Bold" charset="1" panose="00000800000000000000"/>
      <p:regular r:id="rId10"/>
    </p:embeddedFont>
    <p:embeddedFont>
      <p:font typeface="Gotham" charset="1" panose="0000000000000000000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14" Target="../media/image13.pn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14" Target="../media/image13.pn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14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1906" y="4178951"/>
            <a:ext cx="13727906" cy="130400"/>
            <a:chOff x="0" y="0"/>
            <a:chExt cx="8199619" cy="7788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99620" cy="77888"/>
            </a:xfrm>
            <a:custGeom>
              <a:avLst/>
              <a:gdLst/>
              <a:ahLst/>
              <a:cxnLst/>
              <a:rect r="r" b="b" t="t" l="l"/>
              <a:pathLst>
                <a:path h="77888" w="8199620">
                  <a:moveTo>
                    <a:pt x="3384" y="0"/>
                  </a:moveTo>
                  <a:lnTo>
                    <a:pt x="8196236" y="0"/>
                  </a:lnTo>
                  <a:cubicBezTo>
                    <a:pt x="8198105" y="0"/>
                    <a:pt x="8199620" y="1515"/>
                    <a:pt x="8199620" y="3384"/>
                  </a:cubicBezTo>
                  <a:lnTo>
                    <a:pt x="8199620" y="74504"/>
                  </a:lnTo>
                  <a:cubicBezTo>
                    <a:pt x="8199620" y="76373"/>
                    <a:pt x="8198105" y="77888"/>
                    <a:pt x="8196236" y="77888"/>
                  </a:cubicBezTo>
                  <a:lnTo>
                    <a:pt x="3384" y="77888"/>
                  </a:lnTo>
                  <a:cubicBezTo>
                    <a:pt x="1515" y="77888"/>
                    <a:pt x="0" y="76373"/>
                    <a:pt x="0" y="74504"/>
                  </a:cubicBezTo>
                  <a:lnTo>
                    <a:pt x="0" y="3384"/>
                  </a:lnTo>
                  <a:cubicBezTo>
                    <a:pt x="0" y="1515"/>
                    <a:pt x="1515" y="0"/>
                    <a:pt x="3384" y="0"/>
                  </a:cubicBezTo>
                  <a:close/>
                </a:path>
              </a:pathLst>
            </a:custGeom>
            <a:solidFill>
              <a:srgbClr val="1C1A5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19050"/>
              <a:ext cx="8199619" cy="96938"/>
            </a:xfrm>
            <a:prstGeom prst="rect">
              <a:avLst/>
            </a:prstGeom>
          </p:spPr>
          <p:txBody>
            <a:bodyPr anchor="ctr" rtlCol="false" tIns="22400" lIns="22400" bIns="22400" rIns="22400"/>
            <a:lstStyle/>
            <a:p>
              <a:pPr algn="ctr">
                <a:lnSpc>
                  <a:spcPts val="1172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true" rot="0">
            <a:off x="5953" y="-744389"/>
            <a:ext cx="13739812" cy="3563805"/>
          </a:xfrm>
          <a:custGeom>
            <a:avLst/>
            <a:gdLst/>
            <a:ahLst/>
            <a:cxnLst/>
            <a:rect r="r" b="b" t="t" l="l"/>
            <a:pathLst>
              <a:path h="3563805" w="13739812">
                <a:moveTo>
                  <a:pt x="0" y="3563805"/>
                </a:moveTo>
                <a:lnTo>
                  <a:pt x="13739813" y="3563805"/>
                </a:lnTo>
                <a:lnTo>
                  <a:pt x="13739813" y="0"/>
                </a:lnTo>
                <a:lnTo>
                  <a:pt x="0" y="0"/>
                </a:lnTo>
                <a:lnTo>
                  <a:pt x="0" y="3563805"/>
                </a:lnTo>
                <a:close/>
              </a:path>
            </a:pathLst>
          </a:custGeom>
          <a:blipFill>
            <a:blip r:embed="rId2"/>
            <a:stretch>
              <a:fillRect l="-15123" t="0" r="-15123" b="-26792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11906" y="177380"/>
            <a:ext cx="2090511" cy="1283235"/>
            <a:chOff x="0" y="0"/>
            <a:chExt cx="2787348" cy="171098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787348" cy="1710980"/>
            </a:xfrm>
            <a:custGeom>
              <a:avLst/>
              <a:gdLst/>
              <a:ahLst/>
              <a:cxnLst/>
              <a:rect r="r" b="b" t="t" l="l"/>
              <a:pathLst>
                <a:path h="1710980" w="2787348">
                  <a:moveTo>
                    <a:pt x="0" y="0"/>
                  </a:moveTo>
                  <a:lnTo>
                    <a:pt x="2787348" y="0"/>
                  </a:lnTo>
                  <a:lnTo>
                    <a:pt x="2787348" y="1710980"/>
                  </a:lnTo>
                  <a:lnTo>
                    <a:pt x="0" y="17109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31586" r="0" b="-31323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 rot="0">
              <a:off x="1647681" y="1084324"/>
              <a:ext cx="755072" cy="2060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94"/>
                </a:lnSpc>
              </a:pPr>
              <a:r>
                <a:rPr lang="en-US" b="true" sz="1589" spc="98">
                  <a:solidFill>
                    <a:srgbClr val="FFFFFF"/>
                  </a:solidFill>
                  <a:latin typeface="Binate Bold"/>
                  <a:ea typeface="Binate Bold"/>
                  <a:cs typeface="Binate Bold"/>
                  <a:sym typeface="Binate Bold"/>
                </a:rPr>
                <a:t>APC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1608283" y="1263462"/>
              <a:ext cx="857676" cy="26437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305"/>
                </a:lnSpc>
              </a:pPr>
              <a:r>
                <a:rPr lang="en-US" b="true" sz="1554" spc="-105">
                  <a:solidFill>
                    <a:srgbClr val="CFD5EA"/>
                  </a:solidFill>
                  <a:latin typeface="Binate Bold"/>
                  <a:ea typeface="Binate Bold"/>
                  <a:cs typeface="Binate Bold"/>
                  <a:sym typeface="Binate Bold"/>
                </a:rPr>
                <a:t>2026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-10800000">
            <a:off x="-11906" y="19028106"/>
            <a:ext cx="13727906" cy="483894"/>
            <a:chOff x="0" y="0"/>
            <a:chExt cx="5511636" cy="194279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511636" cy="194279"/>
            </a:xfrm>
            <a:custGeom>
              <a:avLst/>
              <a:gdLst/>
              <a:ahLst/>
              <a:cxnLst/>
              <a:rect r="r" b="b" t="t" l="l"/>
              <a:pathLst>
                <a:path h="194279" w="5511636">
                  <a:moveTo>
                    <a:pt x="0" y="0"/>
                  </a:moveTo>
                  <a:lnTo>
                    <a:pt x="5511636" y="0"/>
                  </a:lnTo>
                  <a:lnTo>
                    <a:pt x="5511636" y="194279"/>
                  </a:lnTo>
                  <a:lnTo>
                    <a:pt x="0" y="194279"/>
                  </a:lnTo>
                  <a:close/>
                </a:path>
              </a:pathLst>
            </a:custGeom>
            <a:gradFill rotWithShape="true">
              <a:gsLst>
                <a:gs pos="0">
                  <a:srgbClr val="004AAD">
                    <a:alpha val="100000"/>
                  </a:srgbClr>
                </a:gs>
                <a:gs pos="100000">
                  <a:srgbClr val="CB6CE6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28575"/>
              <a:ext cx="5511636" cy="222854"/>
            </a:xfrm>
            <a:prstGeom prst="rect">
              <a:avLst/>
            </a:prstGeom>
          </p:spPr>
          <p:txBody>
            <a:bodyPr anchor="ctr" rtlCol="false" tIns="33324" lIns="33324" bIns="33324" rIns="33324"/>
            <a:lstStyle/>
            <a:p>
              <a:pPr algn="ctr">
                <a:lnSpc>
                  <a:spcPts val="1744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9586317" y="19012615"/>
            <a:ext cx="47625" cy="499385"/>
            <a:chOff x="0" y="0"/>
            <a:chExt cx="13876" cy="145496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3876" cy="145496"/>
            </a:xfrm>
            <a:custGeom>
              <a:avLst/>
              <a:gdLst/>
              <a:ahLst/>
              <a:cxnLst/>
              <a:rect r="r" b="b" t="t" l="l"/>
              <a:pathLst>
                <a:path h="145496" w="13876">
                  <a:moveTo>
                    <a:pt x="0" y="0"/>
                  </a:moveTo>
                  <a:lnTo>
                    <a:pt x="13876" y="0"/>
                  </a:lnTo>
                  <a:lnTo>
                    <a:pt x="13876" y="145496"/>
                  </a:lnTo>
                  <a:lnTo>
                    <a:pt x="0" y="14549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13876" cy="1835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0" y="4309352"/>
            <a:ext cx="13727906" cy="4309352"/>
            <a:chOff x="0" y="0"/>
            <a:chExt cx="8199619" cy="2573957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99620" cy="2573957"/>
            </a:xfrm>
            <a:custGeom>
              <a:avLst/>
              <a:gdLst/>
              <a:ahLst/>
              <a:cxnLst/>
              <a:rect r="r" b="b" t="t" l="l"/>
              <a:pathLst>
                <a:path h="2573957" w="8199620">
                  <a:moveTo>
                    <a:pt x="3384" y="0"/>
                  </a:moveTo>
                  <a:lnTo>
                    <a:pt x="8196236" y="0"/>
                  </a:lnTo>
                  <a:cubicBezTo>
                    <a:pt x="8198105" y="0"/>
                    <a:pt x="8199620" y="1515"/>
                    <a:pt x="8199620" y="3384"/>
                  </a:cubicBezTo>
                  <a:lnTo>
                    <a:pt x="8199620" y="2570574"/>
                  </a:lnTo>
                  <a:cubicBezTo>
                    <a:pt x="8199620" y="2572442"/>
                    <a:pt x="8198105" y="2573957"/>
                    <a:pt x="8196236" y="2573957"/>
                  </a:cubicBezTo>
                  <a:lnTo>
                    <a:pt x="3384" y="2573957"/>
                  </a:lnTo>
                  <a:cubicBezTo>
                    <a:pt x="1515" y="2573957"/>
                    <a:pt x="0" y="2572442"/>
                    <a:pt x="0" y="2570574"/>
                  </a:cubicBezTo>
                  <a:lnTo>
                    <a:pt x="0" y="3384"/>
                  </a:lnTo>
                  <a:cubicBezTo>
                    <a:pt x="0" y="1515"/>
                    <a:pt x="1515" y="0"/>
                    <a:pt x="3384" y="0"/>
                  </a:cubicBezTo>
                  <a:close/>
                </a:path>
              </a:pathLst>
            </a:custGeom>
            <a:solidFill>
              <a:srgbClr val="E5EBEF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19050"/>
              <a:ext cx="8199619" cy="2593007"/>
            </a:xfrm>
            <a:prstGeom prst="rect">
              <a:avLst/>
            </a:prstGeom>
          </p:spPr>
          <p:txBody>
            <a:bodyPr anchor="ctr" rtlCol="false" tIns="22400" lIns="22400" bIns="22400" rIns="22400"/>
            <a:lstStyle/>
            <a:p>
              <a:pPr algn="ctr">
                <a:lnSpc>
                  <a:spcPts val="1172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0" y="14674470"/>
            <a:ext cx="6852047" cy="4309352"/>
            <a:chOff x="0" y="0"/>
            <a:chExt cx="4092698" cy="2573957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4092698" cy="2573957"/>
            </a:xfrm>
            <a:custGeom>
              <a:avLst/>
              <a:gdLst/>
              <a:ahLst/>
              <a:cxnLst/>
              <a:rect r="r" b="b" t="t" l="l"/>
              <a:pathLst>
                <a:path h="2573957" w="4092698">
                  <a:moveTo>
                    <a:pt x="6779" y="0"/>
                  </a:moveTo>
                  <a:lnTo>
                    <a:pt x="4085919" y="0"/>
                  </a:lnTo>
                  <a:cubicBezTo>
                    <a:pt x="4089663" y="0"/>
                    <a:pt x="4092698" y="3035"/>
                    <a:pt x="4092698" y="6779"/>
                  </a:cubicBezTo>
                  <a:lnTo>
                    <a:pt x="4092698" y="2567178"/>
                  </a:lnTo>
                  <a:cubicBezTo>
                    <a:pt x="4092698" y="2568976"/>
                    <a:pt x="4091984" y="2570700"/>
                    <a:pt x="4090713" y="2571972"/>
                  </a:cubicBezTo>
                  <a:cubicBezTo>
                    <a:pt x="4089441" y="2573243"/>
                    <a:pt x="4087717" y="2573957"/>
                    <a:pt x="4085919" y="2573957"/>
                  </a:cubicBezTo>
                  <a:lnTo>
                    <a:pt x="6779" y="2573957"/>
                  </a:lnTo>
                  <a:cubicBezTo>
                    <a:pt x="3035" y="2573957"/>
                    <a:pt x="0" y="2570922"/>
                    <a:pt x="0" y="2567178"/>
                  </a:cubicBezTo>
                  <a:lnTo>
                    <a:pt x="0" y="6779"/>
                  </a:lnTo>
                  <a:cubicBezTo>
                    <a:pt x="0" y="3035"/>
                    <a:pt x="3035" y="0"/>
                    <a:pt x="6779" y="0"/>
                  </a:cubicBezTo>
                  <a:close/>
                </a:path>
              </a:pathLst>
            </a:custGeom>
            <a:solidFill>
              <a:srgbClr val="BCC6CB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19050"/>
              <a:ext cx="4092698" cy="2593007"/>
            </a:xfrm>
            <a:prstGeom prst="rect">
              <a:avLst/>
            </a:prstGeom>
          </p:spPr>
          <p:txBody>
            <a:bodyPr anchor="ctr" rtlCol="false" tIns="22400" lIns="22400" bIns="22400" rIns="22400"/>
            <a:lstStyle/>
            <a:p>
              <a:pPr algn="ctr">
                <a:lnSpc>
                  <a:spcPts val="1172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6858000" y="14674470"/>
            <a:ext cx="6852047" cy="2877449"/>
            <a:chOff x="0" y="0"/>
            <a:chExt cx="4092698" cy="1718688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4092698" cy="1718688"/>
            </a:xfrm>
            <a:custGeom>
              <a:avLst/>
              <a:gdLst/>
              <a:ahLst/>
              <a:cxnLst/>
              <a:rect r="r" b="b" t="t" l="l"/>
              <a:pathLst>
                <a:path h="1718688" w="4092698">
                  <a:moveTo>
                    <a:pt x="6779" y="0"/>
                  </a:moveTo>
                  <a:lnTo>
                    <a:pt x="4085919" y="0"/>
                  </a:lnTo>
                  <a:cubicBezTo>
                    <a:pt x="4089663" y="0"/>
                    <a:pt x="4092698" y="3035"/>
                    <a:pt x="4092698" y="6779"/>
                  </a:cubicBezTo>
                  <a:lnTo>
                    <a:pt x="4092698" y="1711909"/>
                  </a:lnTo>
                  <a:cubicBezTo>
                    <a:pt x="4092698" y="1715653"/>
                    <a:pt x="4089663" y="1718688"/>
                    <a:pt x="4085919" y="1718688"/>
                  </a:cubicBezTo>
                  <a:lnTo>
                    <a:pt x="6779" y="1718688"/>
                  </a:lnTo>
                  <a:cubicBezTo>
                    <a:pt x="3035" y="1718688"/>
                    <a:pt x="0" y="1715653"/>
                    <a:pt x="0" y="1711909"/>
                  </a:cubicBezTo>
                  <a:lnTo>
                    <a:pt x="0" y="6779"/>
                  </a:lnTo>
                  <a:cubicBezTo>
                    <a:pt x="0" y="3035"/>
                    <a:pt x="3035" y="0"/>
                    <a:pt x="6779" y="0"/>
                  </a:cubicBezTo>
                  <a:close/>
                </a:path>
              </a:pathLst>
            </a:custGeom>
            <a:solidFill>
              <a:srgbClr val="E5EBE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19050"/>
              <a:ext cx="4092698" cy="1737738"/>
            </a:xfrm>
            <a:prstGeom prst="rect">
              <a:avLst/>
            </a:prstGeom>
          </p:spPr>
          <p:txBody>
            <a:bodyPr anchor="ctr" rtlCol="false" tIns="22400" lIns="22400" bIns="22400" rIns="22400"/>
            <a:lstStyle/>
            <a:p>
              <a:pPr algn="ctr">
                <a:lnSpc>
                  <a:spcPts val="1172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6875859" y="17551920"/>
            <a:ext cx="5468541" cy="1431902"/>
            <a:chOff x="0" y="0"/>
            <a:chExt cx="979901" cy="256581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979901" cy="256581"/>
            </a:xfrm>
            <a:custGeom>
              <a:avLst/>
              <a:gdLst/>
              <a:ahLst/>
              <a:cxnLst/>
              <a:rect r="r" b="b" t="t" l="l"/>
              <a:pathLst>
                <a:path h="256581" w="979901">
                  <a:moveTo>
                    <a:pt x="0" y="0"/>
                  </a:moveTo>
                  <a:lnTo>
                    <a:pt x="979901" y="0"/>
                  </a:lnTo>
                  <a:lnTo>
                    <a:pt x="979901" y="256581"/>
                  </a:lnTo>
                  <a:lnTo>
                    <a:pt x="0" y="256581"/>
                  </a:lnTo>
                  <a:close/>
                </a:path>
              </a:pathLst>
            </a:custGeom>
            <a:solidFill>
              <a:srgbClr val="345B7D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76200"/>
              <a:ext cx="979901" cy="332781"/>
            </a:xfrm>
            <a:prstGeom prst="rect">
              <a:avLst/>
            </a:prstGeom>
          </p:spPr>
          <p:txBody>
            <a:bodyPr anchor="ctr" rtlCol="false" tIns="46667" lIns="46667" bIns="46667" rIns="46667"/>
            <a:lstStyle/>
            <a:p>
              <a:pPr algn="ctr">
                <a:lnSpc>
                  <a:spcPts val="5144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7852372" y="9152103"/>
            <a:ext cx="4452375" cy="2406151"/>
            <a:chOff x="0" y="0"/>
            <a:chExt cx="5936501" cy="3208201"/>
          </a:xfrm>
        </p:grpSpPr>
        <p:grpSp>
          <p:nvGrpSpPr>
            <p:cNvPr name="Group 29" id="29"/>
            <p:cNvGrpSpPr/>
            <p:nvPr/>
          </p:nvGrpSpPr>
          <p:grpSpPr>
            <a:xfrm rot="0">
              <a:off x="0" y="0"/>
              <a:ext cx="5936501" cy="3208201"/>
              <a:chOff x="0" y="0"/>
              <a:chExt cx="4934729" cy="2666824"/>
            </a:xfrm>
          </p:grpSpPr>
          <p:sp>
            <p:nvSpPr>
              <p:cNvPr name="Freeform 30" id="30"/>
              <p:cNvSpPr/>
              <p:nvPr/>
            </p:nvSpPr>
            <p:spPr>
              <a:xfrm flipH="false" flipV="false" rot="0">
                <a:off x="0" y="0"/>
                <a:ext cx="4934729" cy="2666824"/>
              </a:xfrm>
              <a:custGeom>
                <a:avLst/>
                <a:gdLst/>
                <a:ahLst/>
                <a:cxnLst/>
                <a:rect r="r" b="b" t="t" l="l"/>
                <a:pathLst>
                  <a:path h="2666824" w="4934729">
                    <a:moveTo>
                      <a:pt x="0" y="0"/>
                    </a:moveTo>
                    <a:lnTo>
                      <a:pt x="4934729" y="0"/>
                    </a:lnTo>
                    <a:lnTo>
                      <a:pt x="4934729" y="2666824"/>
                    </a:lnTo>
                    <a:lnTo>
                      <a:pt x="0" y="2666824"/>
                    </a:lnTo>
                    <a:close/>
                  </a:path>
                </a:pathLst>
              </a:custGeom>
              <a:solidFill>
                <a:srgbClr val="F9F1EF"/>
              </a:solidFill>
              <a:ln w="38100" cap="sq">
                <a:solidFill>
                  <a:srgbClr val="A9877E"/>
                </a:solidFill>
                <a:prstDash val="solid"/>
                <a:miter/>
              </a:ln>
            </p:spPr>
          </p:sp>
          <p:sp>
            <p:nvSpPr>
              <p:cNvPr name="TextBox 31" id="31"/>
              <p:cNvSpPr txBox="true"/>
              <p:nvPr/>
            </p:nvSpPr>
            <p:spPr>
              <a:xfrm>
                <a:off x="0" y="-19050"/>
                <a:ext cx="4934729" cy="2685874"/>
              </a:xfrm>
              <a:prstGeom prst="rect">
                <a:avLst/>
              </a:prstGeom>
            </p:spPr>
            <p:txBody>
              <a:bodyPr anchor="ctr" rtlCol="false" tIns="22400" lIns="22400" bIns="22400" rIns="22400"/>
              <a:lstStyle/>
              <a:p>
                <a:pPr algn="ctr">
                  <a:lnSpc>
                    <a:spcPts val="1172"/>
                  </a:lnSpc>
                </a:pPr>
              </a:p>
            </p:txBody>
          </p:sp>
        </p:grpSp>
        <p:pic>
          <p:nvPicPr>
            <p:cNvPr name="Picture 32" id="32"/>
            <p:cNvPicPr>
              <a:picLocks noChangeAspect="true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0">
              <a:off x="-11471" y="-254376"/>
              <a:ext cx="5960326" cy="3747907"/>
            </a:xfrm>
            <a:prstGeom prst="rect">
              <a:avLst/>
            </a:prstGeom>
          </p:spPr>
        </p:pic>
      </p:grpSp>
      <p:graphicFrame>
        <p:nvGraphicFramePr>
          <p:cNvPr name="Table 33" id="33"/>
          <p:cNvGraphicFramePr>
            <a:graphicFrameLocks noGrp="true"/>
          </p:cNvGraphicFramePr>
          <p:nvPr/>
        </p:nvGraphicFramePr>
        <p:xfrm>
          <a:off x="533343" y="12160579"/>
          <a:ext cx="5533261" cy="1913816"/>
        </p:xfrm>
        <a:graphic>
          <a:graphicData uri="http://schemas.openxmlformats.org/drawingml/2006/table">
            <a:tbl>
              <a:tblPr/>
              <a:tblGrid>
                <a:gridCol w="1106652"/>
                <a:gridCol w="1106652"/>
                <a:gridCol w="1106652"/>
                <a:gridCol w="1106652"/>
                <a:gridCol w="1106652"/>
              </a:tblGrid>
              <a:tr h="424512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23"/>
                        </a:lnSpc>
                        <a:defRPr/>
                      </a:pPr>
                      <a:endParaRPr lang="en-US" sz="1100"/>
                    </a:p>
                  </a:txBody>
                  <a:tcPr marL="64023" marR="64023" marT="64023" marB="64023" anchor="ctr">
                    <a:lnL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919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 lvl="0">
                        <a:lnSpc>
                          <a:spcPts val="112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b="true" sz="806">
                          <a:solidFill>
                            <a:srgbClr val="513A45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CONCEPT A</a:t>
                      </a:r>
                      <a:endParaRPr lang="en-US" sz="1100"/>
                    </a:p>
                  </a:txBody>
                  <a:tcPr marL="64023" marR="64023" marT="64023" marB="64023" anchor="ctr">
                    <a:lnL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5D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 lvl="0">
                        <a:lnSpc>
                          <a:spcPts val="112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b="true" sz="806">
                          <a:solidFill>
                            <a:srgbClr val="513A45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CONCEPT B</a:t>
                      </a:r>
                      <a:endParaRPr lang="en-US" sz="1100"/>
                    </a:p>
                  </a:txBody>
                  <a:tcPr marL="64023" marR="64023" marT="64023" marB="64023" anchor="ctr">
                    <a:lnL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5D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 lvl="0">
                        <a:lnSpc>
                          <a:spcPts val="112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b="true" sz="806" strike="noStrike" u="none">
                          <a:solidFill>
                            <a:srgbClr val="513A45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CONCEPT C</a:t>
                      </a:r>
                      <a:endParaRPr lang="en-US" sz="1100"/>
                    </a:p>
                  </a:txBody>
                  <a:tcPr marL="64023" marR="64023" marT="64023" marB="64023" anchor="ctr">
                    <a:lnL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5D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 lvl="0">
                        <a:lnSpc>
                          <a:spcPts val="112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b="true" sz="806">
                          <a:solidFill>
                            <a:srgbClr val="513A45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C</a:t>
                      </a:r>
                      <a:r>
                        <a:rPr lang="en-US" b="true" sz="806" strike="noStrike" u="none">
                          <a:solidFill>
                            <a:srgbClr val="513A45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ONCEPT D</a:t>
                      </a:r>
                      <a:endParaRPr lang="en-US" sz="1100"/>
                    </a:p>
                  </a:txBody>
                  <a:tcPr marL="64023" marR="64023" marT="64023" marB="64023" anchor="ctr">
                    <a:lnL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5DD"/>
                    </a:solidFill>
                  </a:tcPr>
                </a:tc>
              </a:tr>
              <a:tr h="496435">
                <a:tc>
                  <a:txBody>
                    <a:bodyPr anchor="t" rtlCol="false"/>
                    <a:lstStyle/>
                    <a:p>
                      <a:pPr algn="ctr" marL="0" indent="0" lvl="0">
                        <a:lnSpc>
                          <a:spcPts val="112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b="true" sz="806" strike="noStrike" u="none">
                          <a:solidFill>
                            <a:srgbClr val="513A45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DESCRIPTION</a:t>
                      </a:r>
                      <a:endParaRPr lang="en-US" sz="1100"/>
                    </a:p>
                  </a:txBody>
                  <a:tcPr marL="64023" marR="64023" marT="64023" marB="64023" anchor="ctr">
                    <a:lnL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5D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035"/>
                        </a:lnSpc>
                        <a:defRPr/>
                      </a:pPr>
                      <a:endParaRPr lang="en-US" sz="1100"/>
                    </a:p>
                  </a:txBody>
                  <a:tcPr marL="64023" marR="64023" marT="64023" marB="64023" anchor="t">
                    <a:lnL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035"/>
                        </a:lnSpc>
                        <a:defRPr/>
                      </a:pPr>
                      <a:endParaRPr lang="en-US" sz="1100"/>
                    </a:p>
                  </a:txBody>
                  <a:tcPr marL="64023" marR="64023" marT="64023" marB="64023" anchor="t">
                    <a:lnL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035"/>
                        </a:lnSpc>
                        <a:defRPr/>
                      </a:pPr>
                      <a:endParaRPr lang="en-US" sz="1100"/>
                    </a:p>
                  </a:txBody>
                  <a:tcPr marL="64023" marR="64023" marT="64023" marB="64023" anchor="t">
                    <a:lnL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035"/>
                        </a:lnSpc>
                        <a:defRPr/>
                      </a:pPr>
                      <a:endParaRPr lang="en-US" sz="1100"/>
                    </a:p>
                  </a:txBody>
                  <a:tcPr marL="64023" marR="64023" marT="64023" marB="64023" anchor="t">
                    <a:lnL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96435">
                <a:tc>
                  <a:txBody>
                    <a:bodyPr anchor="t" rtlCol="false"/>
                    <a:lstStyle/>
                    <a:p>
                      <a:pPr algn="ctr" marL="0" indent="0" lvl="0">
                        <a:lnSpc>
                          <a:spcPts val="112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b="true" sz="806" strike="noStrike" u="none">
                          <a:solidFill>
                            <a:srgbClr val="513A45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ADVANTAGES</a:t>
                      </a:r>
                      <a:endParaRPr lang="en-US" sz="1100"/>
                    </a:p>
                  </a:txBody>
                  <a:tcPr marL="64023" marR="64023" marT="64023" marB="64023" anchor="ctr">
                    <a:lnL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5D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035"/>
                        </a:lnSpc>
                        <a:defRPr/>
                      </a:pPr>
                      <a:endParaRPr lang="en-US" sz="1100"/>
                    </a:p>
                  </a:txBody>
                  <a:tcPr marL="64023" marR="64023" marT="64023" marB="64023" anchor="t">
                    <a:lnL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035"/>
                        </a:lnSpc>
                        <a:defRPr/>
                      </a:pPr>
                      <a:endParaRPr lang="en-US" sz="1100"/>
                    </a:p>
                  </a:txBody>
                  <a:tcPr marL="64023" marR="64023" marT="64023" marB="64023" anchor="t">
                    <a:lnL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035"/>
                        </a:lnSpc>
                        <a:defRPr/>
                      </a:pPr>
                      <a:endParaRPr lang="en-US" sz="1100"/>
                    </a:p>
                  </a:txBody>
                  <a:tcPr marL="64023" marR="64023" marT="64023" marB="64023" anchor="t">
                    <a:lnL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035"/>
                        </a:lnSpc>
                        <a:defRPr/>
                      </a:pPr>
                      <a:endParaRPr lang="en-US" sz="1100"/>
                    </a:p>
                  </a:txBody>
                  <a:tcPr marL="64023" marR="64023" marT="64023" marB="64023" anchor="t">
                    <a:lnL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96435">
                <a:tc>
                  <a:txBody>
                    <a:bodyPr anchor="t" rtlCol="false"/>
                    <a:lstStyle/>
                    <a:p>
                      <a:pPr algn="ctr" marL="0" indent="0" lvl="0">
                        <a:lnSpc>
                          <a:spcPts val="112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b="true" sz="806" strike="noStrike" u="none">
                          <a:solidFill>
                            <a:srgbClr val="513A45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DISADVANTAGES</a:t>
                      </a:r>
                      <a:endParaRPr lang="en-US" sz="1100"/>
                    </a:p>
                  </a:txBody>
                  <a:tcPr marL="64023" marR="64023" marT="64023" marB="64023" anchor="ctr">
                    <a:lnL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5D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035"/>
                        </a:lnSpc>
                        <a:defRPr/>
                      </a:pPr>
                      <a:endParaRPr lang="en-US" sz="1100"/>
                    </a:p>
                  </a:txBody>
                  <a:tcPr marL="64023" marR="64023" marT="64023" marB="64023" anchor="t">
                    <a:lnL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035"/>
                        </a:lnSpc>
                        <a:defRPr/>
                      </a:pPr>
                      <a:endParaRPr lang="en-US" sz="1100"/>
                    </a:p>
                  </a:txBody>
                  <a:tcPr marL="64023" marR="64023" marT="64023" marB="64023" anchor="t">
                    <a:lnL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035"/>
                        </a:lnSpc>
                        <a:defRPr/>
                      </a:pPr>
                      <a:endParaRPr lang="en-US" sz="1100"/>
                    </a:p>
                  </a:txBody>
                  <a:tcPr marL="64023" marR="64023" marT="64023" marB="64023" anchor="t">
                    <a:lnL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035"/>
                        </a:lnSpc>
                        <a:defRPr/>
                      </a:pPr>
                      <a:endParaRPr lang="en-US" sz="1100"/>
                    </a:p>
                  </a:txBody>
                  <a:tcPr marL="64023" marR="64023" marT="64023" marB="64023" anchor="t">
                    <a:lnL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34" id="34"/>
          <p:cNvSpPr/>
          <p:nvPr/>
        </p:nvSpPr>
        <p:spPr>
          <a:xfrm flipH="false" flipV="false" rot="0">
            <a:off x="12074124" y="545855"/>
            <a:ext cx="1278276" cy="1278276"/>
          </a:xfrm>
          <a:custGeom>
            <a:avLst/>
            <a:gdLst/>
            <a:ahLst/>
            <a:cxnLst/>
            <a:rect r="r" b="b" t="t" l="l"/>
            <a:pathLst>
              <a:path h="1278276" w="1278276">
                <a:moveTo>
                  <a:pt x="0" y="0"/>
                </a:moveTo>
                <a:lnTo>
                  <a:pt x="1278276" y="0"/>
                </a:lnTo>
                <a:lnTo>
                  <a:pt x="1278276" y="1278276"/>
                </a:lnTo>
                <a:lnTo>
                  <a:pt x="0" y="12782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10687847" y="581855"/>
            <a:ext cx="1278276" cy="1278276"/>
          </a:xfrm>
          <a:custGeom>
            <a:avLst/>
            <a:gdLst/>
            <a:ahLst/>
            <a:cxnLst/>
            <a:rect r="r" b="b" t="t" l="l"/>
            <a:pathLst>
              <a:path h="1278276" w="1278276">
                <a:moveTo>
                  <a:pt x="0" y="0"/>
                </a:moveTo>
                <a:lnTo>
                  <a:pt x="1278277" y="0"/>
                </a:lnTo>
                <a:lnTo>
                  <a:pt x="1278277" y="1278276"/>
                </a:lnTo>
                <a:lnTo>
                  <a:pt x="0" y="127827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6" id="36"/>
          <p:cNvGrpSpPr/>
          <p:nvPr/>
        </p:nvGrpSpPr>
        <p:grpSpPr>
          <a:xfrm rot="0">
            <a:off x="12372975" y="17551920"/>
            <a:ext cx="1337072" cy="1431902"/>
            <a:chOff x="0" y="0"/>
            <a:chExt cx="239588" cy="256581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239588" cy="256581"/>
            </a:xfrm>
            <a:custGeom>
              <a:avLst/>
              <a:gdLst/>
              <a:ahLst/>
              <a:cxnLst/>
              <a:rect r="r" b="b" t="t" l="l"/>
              <a:pathLst>
                <a:path h="256581" w="239588">
                  <a:moveTo>
                    <a:pt x="0" y="0"/>
                  </a:moveTo>
                  <a:lnTo>
                    <a:pt x="239588" y="0"/>
                  </a:lnTo>
                  <a:lnTo>
                    <a:pt x="239588" y="256581"/>
                  </a:lnTo>
                  <a:lnTo>
                    <a:pt x="0" y="256581"/>
                  </a:lnTo>
                  <a:close/>
                </a:path>
              </a:pathLst>
            </a:custGeom>
            <a:solidFill>
              <a:srgbClr val="6F7F8B"/>
            </a:solidFill>
          </p:spPr>
        </p:sp>
        <p:sp>
          <p:nvSpPr>
            <p:cNvPr name="TextBox 38" id="38"/>
            <p:cNvSpPr txBox="true"/>
            <p:nvPr/>
          </p:nvSpPr>
          <p:spPr>
            <a:xfrm>
              <a:off x="0" y="-76200"/>
              <a:ext cx="239588" cy="332781"/>
            </a:xfrm>
            <a:prstGeom prst="rect">
              <a:avLst/>
            </a:prstGeom>
          </p:spPr>
          <p:txBody>
            <a:bodyPr anchor="ctr" rtlCol="false" tIns="46667" lIns="46667" bIns="46667" rIns="46667"/>
            <a:lstStyle/>
            <a:p>
              <a:pPr algn="ctr">
                <a:lnSpc>
                  <a:spcPts val="5144"/>
                </a:lnSpc>
              </a:pPr>
            </a:p>
          </p:txBody>
        </p:sp>
      </p:grpSp>
      <p:sp>
        <p:nvSpPr>
          <p:cNvPr name="Freeform 39" id="39"/>
          <p:cNvSpPr/>
          <p:nvPr/>
        </p:nvSpPr>
        <p:spPr>
          <a:xfrm flipH="false" flipV="false" rot="0">
            <a:off x="12510211" y="17852658"/>
            <a:ext cx="1024515" cy="1024515"/>
          </a:xfrm>
          <a:custGeom>
            <a:avLst/>
            <a:gdLst/>
            <a:ahLst/>
            <a:cxnLst/>
            <a:rect r="r" b="b" t="t" l="l"/>
            <a:pathLst>
              <a:path h="1024515" w="1024515">
                <a:moveTo>
                  <a:pt x="0" y="0"/>
                </a:moveTo>
                <a:lnTo>
                  <a:pt x="1024516" y="0"/>
                </a:lnTo>
                <a:lnTo>
                  <a:pt x="1024516" y="1024516"/>
                </a:lnTo>
                <a:lnTo>
                  <a:pt x="0" y="102451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12406312" y="17599193"/>
            <a:ext cx="1270397" cy="1384629"/>
          </a:xfrm>
          <a:custGeom>
            <a:avLst/>
            <a:gdLst/>
            <a:ahLst/>
            <a:cxnLst/>
            <a:rect r="r" b="b" t="t" l="l"/>
            <a:pathLst>
              <a:path h="1384629" w="1270397">
                <a:moveTo>
                  <a:pt x="0" y="0"/>
                </a:moveTo>
                <a:lnTo>
                  <a:pt x="1270397" y="0"/>
                </a:lnTo>
                <a:lnTo>
                  <a:pt x="1270397" y="1384629"/>
                </a:lnTo>
                <a:lnTo>
                  <a:pt x="0" y="138462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0">
            <a:off x="8360134" y="12286916"/>
            <a:ext cx="1597861" cy="1424094"/>
          </a:xfrm>
          <a:custGeom>
            <a:avLst/>
            <a:gdLst/>
            <a:ahLst/>
            <a:cxnLst/>
            <a:rect r="r" b="b" t="t" l="l"/>
            <a:pathLst>
              <a:path h="1424094" w="1597861">
                <a:moveTo>
                  <a:pt x="0" y="0"/>
                </a:moveTo>
                <a:lnTo>
                  <a:pt x="1597861" y="0"/>
                </a:lnTo>
                <a:lnTo>
                  <a:pt x="1597861" y="1424094"/>
                </a:lnTo>
                <a:lnTo>
                  <a:pt x="0" y="142409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42" id="42"/>
          <p:cNvSpPr/>
          <p:nvPr/>
        </p:nvSpPr>
        <p:spPr>
          <a:xfrm flipH="false" flipV="false" rot="0">
            <a:off x="10380119" y="12286916"/>
            <a:ext cx="1597861" cy="1424094"/>
          </a:xfrm>
          <a:custGeom>
            <a:avLst/>
            <a:gdLst/>
            <a:ahLst/>
            <a:cxnLst/>
            <a:rect r="r" b="b" t="t" l="l"/>
            <a:pathLst>
              <a:path h="1424094" w="1597861">
                <a:moveTo>
                  <a:pt x="0" y="0"/>
                </a:moveTo>
                <a:lnTo>
                  <a:pt x="1597861" y="0"/>
                </a:lnTo>
                <a:lnTo>
                  <a:pt x="1597861" y="1424094"/>
                </a:lnTo>
                <a:lnTo>
                  <a:pt x="0" y="142409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grpSp>
        <p:nvGrpSpPr>
          <p:cNvPr name="Group 43" id="43"/>
          <p:cNvGrpSpPr/>
          <p:nvPr/>
        </p:nvGrpSpPr>
        <p:grpSpPr>
          <a:xfrm rot="0">
            <a:off x="8135191" y="12091654"/>
            <a:ext cx="4169556" cy="1619356"/>
            <a:chOff x="0" y="0"/>
            <a:chExt cx="823616" cy="319873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823616" cy="319873"/>
            </a:xfrm>
            <a:custGeom>
              <a:avLst/>
              <a:gdLst/>
              <a:ahLst/>
              <a:cxnLst/>
              <a:rect r="r" b="b" t="t" l="l"/>
              <a:pathLst>
                <a:path h="319873" w="823616">
                  <a:moveTo>
                    <a:pt x="0" y="0"/>
                  </a:moveTo>
                  <a:lnTo>
                    <a:pt x="823616" y="0"/>
                  </a:lnTo>
                  <a:lnTo>
                    <a:pt x="823616" y="319873"/>
                  </a:lnTo>
                  <a:lnTo>
                    <a:pt x="0" y="319873"/>
                  </a:lnTo>
                  <a:close/>
                </a:path>
              </a:pathLst>
            </a:custGeom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5" id="45"/>
            <p:cNvSpPr txBox="true"/>
            <p:nvPr/>
          </p:nvSpPr>
          <p:spPr>
            <a:xfrm>
              <a:off x="0" y="-76200"/>
              <a:ext cx="823616" cy="39607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501"/>
                </a:lnSpc>
              </a:pPr>
            </a:p>
          </p:txBody>
        </p:sp>
      </p:grpSp>
      <p:sp>
        <p:nvSpPr>
          <p:cNvPr name="TextBox 46" id="46"/>
          <p:cNvSpPr txBox="true"/>
          <p:nvPr/>
        </p:nvSpPr>
        <p:spPr>
          <a:xfrm rot="0">
            <a:off x="146103" y="19009056"/>
            <a:ext cx="9578662" cy="398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0"/>
              </a:lnSpc>
              <a:spcBef>
                <a:spcPct val="0"/>
              </a:spcBef>
            </a:pPr>
            <a:r>
              <a:rPr lang="en-US" b="true" sz="2300" spc="3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ASIAN PACIFIC PLASTIC SURGERY &amp; CRANIOFACIAL CONGRESS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9796765" y="19112815"/>
            <a:ext cx="3871144" cy="2579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54"/>
              </a:lnSpc>
            </a:pPr>
            <a:r>
              <a:rPr lang="en-US" b="true" sz="1800" spc="3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BANGKOK, 28-30 OCTOBER 2026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533343" y="4605172"/>
            <a:ext cx="3870679" cy="5660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01"/>
              </a:lnSpc>
            </a:pPr>
            <a:r>
              <a:rPr lang="en-US" sz="3215">
                <a:solidFill>
                  <a:srgbClr val="545454"/>
                </a:solidFill>
                <a:latin typeface="Gotham"/>
                <a:ea typeface="Gotham"/>
                <a:cs typeface="Gotham"/>
                <a:sym typeface="Gotham"/>
              </a:rPr>
              <a:t>Introduction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533343" y="14840500"/>
            <a:ext cx="3870679" cy="5660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01"/>
              </a:lnSpc>
            </a:pPr>
            <a:r>
              <a:rPr lang="en-US" sz="3215">
                <a:solidFill>
                  <a:srgbClr val="545454"/>
                </a:solidFill>
                <a:latin typeface="Gotham"/>
                <a:ea typeface="Gotham"/>
                <a:cs typeface="Gotham"/>
                <a:sym typeface="Gotham"/>
              </a:rPr>
              <a:t>Discussion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7237301" y="14840500"/>
            <a:ext cx="3870679" cy="5660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01"/>
              </a:lnSpc>
            </a:pPr>
            <a:r>
              <a:rPr lang="en-US" sz="3215">
                <a:solidFill>
                  <a:srgbClr val="545454"/>
                </a:solidFill>
                <a:latin typeface="Gotham"/>
                <a:ea typeface="Gotham"/>
                <a:cs typeface="Gotham"/>
                <a:sym typeface="Gotham"/>
              </a:rPr>
              <a:t>Conclusion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7223725" y="17500091"/>
            <a:ext cx="3870679" cy="5660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01"/>
              </a:lnSpc>
            </a:pPr>
            <a:r>
              <a:rPr lang="en-US" sz="3215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References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533343" y="9040536"/>
            <a:ext cx="3870679" cy="5660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01"/>
              </a:lnSpc>
            </a:pPr>
            <a:r>
              <a:rPr lang="en-US" sz="3215">
                <a:solidFill>
                  <a:srgbClr val="545454"/>
                </a:solidFill>
                <a:latin typeface="Gotham"/>
                <a:ea typeface="Gotham"/>
                <a:cs typeface="Gotham"/>
                <a:sym typeface="Gotham"/>
              </a:rPr>
              <a:t>Results</a:t>
            </a:r>
          </a:p>
        </p:txBody>
      </p:sp>
      <p:sp>
        <p:nvSpPr>
          <p:cNvPr name="TextBox 53" id="53"/>
          <p:cNvSpPr txBox="true"/>
          <p:nvPr/>
        </p:nvSpPr>
        <p:spPr>
          <a:xfrm rot="0">
            <a:off x="1827463" y="1879715"/>
            <a:ext cx="11524937" cy="12324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903"/>
              </a:lnSpc>
            </a:pPr>
            <a:r>
              <a:rPr lang="en-US" sz="3502">
                <a:solidFill>
                  <a:srgbClr val="545454"/>
                </a:solidFill>
                <a:latin typeface="Gotham"/>
                <a:ea typeface="Gotham"/>
                <a:cs typeface="Gotham"/>
                <a:sym typeface="Gotham"/>
              </a:rPr>
              <a:t>Title: xxxxxxxxxxxxxxxxxxxxxxxxxxxxxxxxx</a:t>
            </a:r>
          </a:p>
          <a:p>
            <a:pPr algn="r">
              <a:lnSpc>
                <a:spcPts val="4903"/>
              </a:lnSpc>
            </a:pPr>
            <a:r>
              <a:rPr lang="en-US" sz="3502">
                <a:solidFill>
                  <a:srgbClr val="545454"/>
                </a:solidFill>
                <a:latin typeface="Gotham"/>
                <a:ea typeface="Gotham"/>
                <a:cs typeface="Gotham"/>
                <a:sym typeface="Gotham"/>
              </a:rPr>
              <a:t>xxxxxxxxxxxxxxxxxxxxxxxxxxxxxxxxxxxxxxxxxx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984359" y="3276616"/>
            <a:ext cx="9420525" cy="1102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>
                <a:solidFill>
                  <a:srgbClr val="545454"/>
                </a:solidFill>
                <a:latin typeface="Gotham"/>
                <a:ea typeface="Gotham"/>
                <a:cs typeface="Gotham"/>
                <a:sym typeface="Gotham"/>
              </a:rPr>
              <a:t>Author Names xxxxxxxxxxxxxxxxxxxxxx, xxxxxxxxxxxxxxxxxxxxxxxxxxxxx</a:t>
            </a:r>
          </a:p>
          <a:p>
            <a:pPr algn="just">
              <a:lnSpc>
                <a:spcPts val="2239"/>
              </a:lnSpc>
            </a:pPr>
            <a:r>
              <a:rPr lang="en-US" sz="1599">
                <a:solidFill>
                  <a:srgbClr val="545454"/>
                </a:solidFill>
                <a:latin typeface="Gotham"/>
                <a:ea typeface="Gotham"/>
                <a:cs typeface="Gotham"/>
                <a:sym typeface="Gotham"/>
              </a:rPr>
              <a:t>Affiliations: xxxxxxxxxxxxxxxxxxxx</a:t>
            </a:r>
          </a:p>
          <a:p>
            <a:pPr algn="just">
              <a:lnSpc>
                <a:spcPts val="2239"/>
              </a:lnSpc>
            </a:pPr>
            <a:r>
              <a:rPr lang="en-US" sz="1599">
                <a:solidFill>
                  <a:srgbClr val="545454"/>
                </a:solidFill>
                <a:latin typeface="Gotham"/>
                <a:ea typeface="Gotham"/>
                <a:cs typeface="Gotham"/>
                <a:sym typeface="Gotham"/>
              </a:rPr>
              <a:t>                    xxxxxxxxxxxxxxxxxxxx</a:t>
            </a:r>
          </a:p>
          <a:p>
            <a:pPr algn="r">
              <a:lnSpc>
                <a:spcPts val="2239"/>
              </a:lnSpc>
            </a:pPr>
          </a:p>
        </p:txBody>
      </p:sp>
      <p:sp>
        <p:nvSpPr>
          <p:cNvPr name="TextBox 55" id="55"/>
          <p:cNvSpPr txBox="true"/>
          <p:nvPr/>
        </p:nvSpPr>
        <p:spPr>
          <a:xfrm rot="0">
            <a:off x="6875859" y="4605172"/>
            <a:ext cx="3870679" cy="5660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01"/>
              </a:lnSpc>
            </a:pPr>
            <a:r>
              <a:rPr lang="en-US" sz="3215">
                <a:solidFill>
                  <a:srgbClr val="545454"/>
                </a:solidFill>
                <a:latin typeface="Gotham"/>
                <a:ea typeface="Gotham"/>
                <a:cs typeface="Gotham"/>
                <a:sym typeface="Gotham"/>
              </a:rPr>
              <a:t>Methods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533343" y="5342656"/>
            <a:ext cx="5533261" cy="29317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xxxxxxxxxxxxxxxxxxxxxxxxxxxxxxxxxxxxxxxxxxxxxxxxxxxxx</a:t>
            </a:r>
            <a:r>
              <a:rPr lang="en-US" sz="12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sp>
        <p:nvSpPr>
          <p:cNvPr name="TextBox 57" id="57"/>
          <p:cNvSpPr txBox="true"/>
          <p:nvPr/>
        </p:nvSpPr>
        <p:spPr>
          <a:xfrm rot="0">
            <a:off x="6904950" y="5342656"/>
            <a:ext cx="6026198" cy="29317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xxxxxxxxxxxxxxxxxxxxxxxxxxxxxxxxxxxxxxxxxxxxxxxxxxxxx</a:t>
            </a:r>
            <a:r>
              <a:rPr lang="en-US" sz="12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sp>
        <p:nvSpPr>
          <p:cNvPr name="TextBox 58" id="58"/>
          <p:cNvSpPr txBox="true"/>
          <p:nvPr/>
        </p:nvSpPr>
        <p:spPr>
          <a:xfrm rot="0">
            <a:off x="533343" y="9727425"/>
            <a:ext cx="5533261" cy="20935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xxxxxxxxxxxxxxxxxxxxxxxxxxxxxxxxxxxxxxxxxxxxxxxxxxxxx</a:t>
            </a:r>
            <a:r>
              <a:rPr lang="en-US" sz="12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sp>
        <p:nvSpPr>
          <p:cNvPr name="TextBox 59" id="59"/>
          <p:cNvSpPr txBox="true"/>
          <p:nvPr/>
        </p:nvSpPr>
        <p:spPr>
          <a:xfrm rot="0">
            <a:off x="533343" y="15682759"/>
            <a:ext cx="5533261" cy="29317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xxxxxxxxxxxxxxxxxxxxxxxxxxxxxxxxxxxxxxxxxxxxxxxxxxxxx</a:t>
            </a:r>
            <a:r>
              <a:rPr lang="en-US" sz="12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sp>
        <p:nvSpPr>
          <p:cNvPr name="TextBox 60" id="60"/>
          <p:cNvSpPr txBox="true"/>
          <p:nvPr/>
        </p:nvSpPr>
        <p:spPr>
          <a:xfrm rot="0">
            <a:off x="7288783" y="15437209"/>
            <a:ext cx="5875529" cy="1884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xxxxxxxxxxxxxxxxxxxxxxxxxxxxxxxxxxxxxxxxxxxxxxxxxxxxx</a:t>
            </a:r>
            <a:r>
              <a:rPr lang="en-US" sz="12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sp>
        <p:nvSpPr>
          <p:cNvPr name="TextBox 61" id="61"/>
          <p:cNvSpPr txBox="true"/>
          <p:nvPr/>
        </p:nvSpPr>
        <p:spPr>
          <a:xfrm rot="0">
            <a:off x="7288783" y="18011075"/>
            <a:ext cx="5015964" cy="8660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215728" indent="-107864" lvl="1">
              <a:lnSpc>
                <a:spcPts val="1398"/>
              </a:lnSpc>
              <a:buAutoNum type="arabicPeriod" startAt="1"/>
            </a:pPr>
            <a:r>
              <a:rPr lang="en-US" sz="999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xxxxxxxxxxxxxxxxxxxxxxxxxxxxxxxxxxxxxxxxxxxxxxxxxxxxx</a:t>
            </a:r>
            <a:r>
              <a:rPr lang="en-US" sz="999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xxxxxxxxxxx</a:t>
            </a:r>
          </a:p>
          <a:p>
            <a:pPr algn="l" marL="215728" indent="-107864" lvl="1">
              <a:lnSpc>
                <a:spcPts val="1398"/>
              </a:lnSpc>
              <a:buAutoNum type="arabicPeriod" startAt="1"/>
            </a:pPr>
            <a:r>
              <a:rPr lang="en-US" sz="999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xxxxxxxxxxxxxxxxxxxxxxxxxxxxxxxxxxxxxxxxxxxxxxxxxxxxxxxxxxxxxxxx</a:t>
            </a:r>
          </a:p>
          <a:p>
            <a:pPr algn="l" marL="215728" indent="-107864" lvl="1">
              <a:lnSpc>
                <a:spcPts val="1398"/>
              </a:lnSpc>
              <a:buAutoNum type="arabicPeriod" startAt="1"/>
            </a:pPr>
            <a:r>
              <a:rPr lang="en-US" sz="999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xxxxxxxxxxxxxxxxxxxxxxxxxxxxxxxxxxxxxxxxxxxxxxxxxxxxxxxxxxxxxxxx</a:t>
            </a:r>
          </a:p>
          <a:p>
            <a:pPr algn="l" marL="215728" indent="-107864" lvl="1">
              <a:lnSpc>
                <a:spcPts val="1398"/>
              </a:lnSpc>
              <a:buAutoNum type="arabicPeriod" startAt="1"/>
            </a:pPr>
            <a:r>
              <a:rPr lang="en-US" sz="999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xxxxxxxxxxxxxxxxxxxxxxxxxxxxxxxxxxxxxxxxxxxxxxxxxxxxxxxxxxxxxxxx</a:t>
            </a:r>
          </a:p>
          <a:p>
            <a:pPr algn="l" marL="215728" indent="-107864" lvl="1">
              <a:lnSpc>
                <a:spcPts val="1398"/>
              </a:lnSpc>
              <a:buAutoNum type="arabicPeriod" startAt="1"/>
            </a:pPr>
            <a:r>
              <a:rPr lang="en-US" sz="999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xxxxxxxxxxxxxxxxxxxxxxxxxxxxxxxxxxxxxxxxxxxxxxxxxxxxxxxxxxxxxxxx</a:t>
            </a:r>
          </a:p>
        </p:txBody>
      </p:sp>
      <p:sp>
        <p:nvSpPr>
          <p:cNvPr name="TextBox 62" id="62"/>
          <p:cNvSpPr txBox="true"/>
          <p:nvPr/>
        </p:nvSpPr>
        <p:spPr>
          <a:xfrm rot="0">
            <a:off x="11094404" y="1008938"/>
            <a:ext cx="465162" cy="417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YOUR</a:t>
            </a:r>
          </a:p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LOGO</a:t>
            </a:r>
          </a:p>
        </p:txBody>
      </p:sp>
      <p:sp>
        <p:nvSpPr>
          <p:cNvPr name="TextBox 63" id="63"/>
          <p:cNvSpPr txBox="true"/>
          <p:nvPr/>
        </p:nvSpPr>
        <p:spPr>
          <a:xfrm rot="0">
            <a:off x="12480681" y="962108"/>
            <a:ext cx="465162" cy="417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YOUR</a:t>
            </a:r>
          </a:p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LOGO</a:t>
            </a:r>
          </a:p>
        </p:txBody>
      </p:sp>
      <p:sp>
        <p:nvSpPr>
          <p:cNvPr name="TextBox 64" id="64"/>
          <p:cNvSpPr txBox="true"/>
          <p:nvPr/>
        </p:nvSpPr>
        <p:spPr>
          <a:xfrm rot="0">
            <a:off x="7223725" y="13834835"/>
            <a:ext cx="5875529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Figute 1: </a:t>
            </a:r>
            <a:r>
              <a:rPr lang="en-US" sz="12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xxxxxxxxxxxxxxxxxxxxxxxxxxxxxxxxxxxxxxxxxxxxxxxxxxxxxxxxx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8272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1906" y="4178951"/>
            <a:ext cx="13727906" cy="130400"/>
            <a:chOff x="0" y="0"/>
            <a:chExt cx="8199619" cy="7788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99620" cy="77888"/>
            </a:xfrm>
            <a:custGeom>
              <a:avLst/>
              <a:gdLst/>
              <a:ahLst/>
              <a:cxnLst/>
              <a:rect r="r" b="b" t="t" l="l"/>
              <a:pathLst>
                <a:path h="77888" w="8199620">
                  <a:moveTo>
                    <a:pt x="3384" y="0"/>
                  </a:moveTo>
                  <a:lnTo>
                    <a:pt x="8196236" y="0"/>
                  </a:lnTo>
                  <a:cubicBezTo>
                    <a:pt x="8198105" y="0"/>
                    <a:pt x="8199620" y="1515"/>
                    <a:pt x="8199620" y="3384"/>
                  </a:cubicBezTo>
                  <a:lnTo>
                    <a:pt x="8199620" y="74504"/>
                  </a:lnTo>
                  <a:cubicBezTo>
                    <a:pt x="8199620" y="76373"/>
                    <a:pt x="8198105" y="77888"/>
                    <a:pt x="8196236" y="77888"/>
                  </a:cubicBezTo>
                  <a:lnTo>
                    <a:pt x="3384" y="77888"/>
                  </a:lnTo>
                  <a:cubicBezTo>
                    <a:pt x="1515" y="77888"/>
                    <a:pt x="0" y="76373"/>
                    <a:pt x="0" y="74504"/>
                  </a:cubicBezTo>
                  <a:lnTo>
                    <a:pt x="0" y="3384"/>
                  </a:lnTo>
                  <a:cubicBezTo>
                    <a:pt x="0" y="1515"/>
                    <a:pt x="1515" y="0"/>
                    <a:pt x="3384" y="0"/>
                  </a:cubicBezTo>
                  <a:close/>
                </a:path>
              </a:pathLst>
            </a:custGeom>
            <a:solidFill>
              <a:srgbClr val="1C1A5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19050"/>
              <a:ext cx="8199619" cy="96938"/>
            </a:xfrm>
            <a:prstGeom prst="rect">
              <a:avLst/>
            </a:prstGeom>
          </p:spPr>
          <p:txBody>
            <a:bodyPr anchor="ctr" rtlCol="false" tIns="22400" lIns="22400" bIns="22400" rIns="22400"/>
            <a:lstStyle/>
            <a:p>
              <a:pPr algn="ctr">
                <a:lnSpc>
                  <a:spcPts val="1172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true" rot="0">
            <a:off x="-371044" y="-746793"/>
            <a:ext cx="14621152" cy="3792405"/>
          </a:xfrm>
          <a:custGeom>
            <a:avLst/>
            <a:gdLst/>
            <a:ahLst/>
            <a:cxnLst/>
            <a:rect r="r" b="b" t="t" l="l"/>
            <a:pathLst>
              <a:path h="3792405" w="14621152">
                <a:moveTo>
                  <a:pt x="0" y="3792405"/>
                </a:moveTo>
                <a:lnTo>
                  <a:pt x="14621152" y="3792405"/>
                </a:lnTo>
                <a:lnTo>
                  <a:pt x="14621152" y="0"/>
                </a:lnTo>
                <a:lnTo>
                  <a:pt x="0" y="0"/>
                </a:lnTo>
                <a:lnTo>
                  <a:pt x="0" y="3792405"/>
                </a:lnTo>
                <a:close/>
              </a:path>
            </a:pathLst>
          </a:custGeom>
          <a:blipFill>
            <a:blip r:embed="rId2"/>
            <a:stretch>
              <a:fillRect l="-15123" t="0" r="-15123" b="-26792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11906" y="177380"/>
            <a:ext cx="2057439" cy="1262934"/>
            <a:chOff x="0" y="0"/>
            <a:chExt cx="2743253" cy="168391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743253" cy="1683913"/>
            </a:xfrm>
            <a:custGeom>
              <a:avLst/>
              <a:gdLst/>
              <a:ahLst/>
              <a:cxnLst/>
              <a:rect r="r" b="b" t="t" l="l"/>
              <a:pathLst>
                <a:path h="1683913" w="2743253">
                  <a:moveTo>
                    <a:pt x="0" y="0"/>
                  </a:moveTo>
                  <a:lnTo>
                    <a:pt x="2743253" y="0"/>
                  </a:lnTo>
                  <a:lnTo>
                    <a:pt x="2743253" y="1683913"/>
                  </a:lnTo>
                  <a:lnTo>
                    <a:pt x="0" y="16839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31586" r="0" b="-31323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 rot="0">
              <a:off x="1621615" y="1059453"/>
              <a:ext cx="743127" cy="21048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81"/>
                </a:lnSpc>
              </a:pPr>
              <a:r>
                <a:rPr lang="en-US" b="true" sz="1563" spc="96">
                  <a:solidFill>
                    <a:srgbClr val="FFFFFF"/>
                  </a:solidFill>
                  <a:latin typeface="Binate Bold"/>
                  <a:ea typeface="Binate Bold"/>
                  <a:cs typeface="Binate Bold"/>
                  <a:sym typeface="Binate Bold"/>
                </a:rPr>
                <a:t>APC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1582840" y="1244227"/>
              <a:ext cx="844107" cy="2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85"/>
                </a:lnSpc>
              </a:pPr>
              <a:r>
                <a:rPr lang="en-US" b="true" sz="1529" spc="-104">
                  <a:solidFill>
                    <a:srgbClr val="CFD5EA"/>
                  </a:solidFill>
                  <a:latin typeface="Binate Bold"/>
                  <a:ea typeface="Binate Bold"/>
                  <a:cs typeface="Binate Bold"/>
                  <a:sym typeface="Binate Bold"/>
                </a:rPr>
                <a:t>2026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-10800000">
            <a:off x="-11906" y="19028106"/>
            <a:ext cx="13727906" cy="483894"/>
            <a:chOff x="0" y="0"/>
            <a:chExt cx="5511636" cy="194279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511636" cy="194279"/>
            </a:xfrm>
            <a:custGeom>
              <a:avLst/>
              <a:gdLst/>
              <a:ahLst/>
              <a:cxnLst/>
              <a:rect r="r" b="b" t="t" l="l"/>
              <a:pathLst>
                <a:path h="194279" w="5511636">
                  <a:moveTo>
                    <a:pt x="0" y="0"/>
                  </a:moveTo>
                  <a:lnTo>
                    <a:pt x="5511636" y="0"/>
                  </a:lnTo>
                  <a:lnTo>
                    <a:pt x="5511636" y="194279"/>
                  </a:lnTo>
                  <a:lnTo>
                    <a:pt x="0" y="194279"/>
                  </a:lnTo>
                  <a:close/>
                </a:path>
              </a:pathLst>
            </a:custGeom>
            <a:gradFill rotWithShape="true">
              <a:gsLst>
                <a:gs pos="0">
                  <a:srgbClr val="004AAD">
                    <a:alpha val="100000"/>
                  </a:srgbClr>
                </a:gs>
                <a:gs pos="100000">
                  <a:srgbClr val="CB6CE6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28575"/>
              <a:ext cx="5511636" cy="222854"/>
            </a:xfrm>
            <a:prstGeom prst="rect">
              <a:avLst/>
            </a:prstGeom>
          </p:spPr>
          <p:txBody>
            <a:bodyPr anchor="ctr" rtlCol="false" tIns="33324" lIns="33324" bIns="33324" rIns="33324"/>
            <a:lstStyle/>
            <a:p>
              <a:pPr algn="ctr">
                <a:lnSpc>
                  <a:spcPts val="1744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9586317" y="19012615"/>
            <a:ext cx="47625" cy="499385"/>
            <a:chOff x="0" y="0"/>
            <a:chExt cx="13876" cy="145496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3876" cy="145496"/>
            </a:xfrm>
            <a:custGeom>
              <a:avLst/>
              <a:gdLst/>
              <a:ahLst/>
              <a:cxnLst/>
              <a:rect r="r" b="b" t="t" l="l"/>
              <a:pathLst>
                <a:path h="145496" w="13876">
                  <a:moveTo>
                    <a:pt x="0" y="0"/>
                  </a:moveTo>
                  <a:lnTo>
                    <a:pt x="13876" y="0"/>
                  </a:lnTo>
                  <a:lnTo>
                    <a:pt x="13876" y="145496"/>
                  </a:lnTo>
                  <a:lnTo>
                    <a:pt x="0" y="14549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13876" cy="1835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0" y="4309352"/>
            <a:ext cx="13727906" cy="4309352"/>
            <a:chOff x="0" y="0"/>
            <a:chExt cx="8199619" cy="2573957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99620" cy="2573957"/>
            </a:xfrm>
            <a:custGeom>
              <a:avLst/>
              <a:gdLst/>
              <a:ahLst/>
              <a:cxnLst/>
              <a:rect r="r" b="b" t="t" l="l"/>
              <a:pathLst>
                <a:path h="2573957" w="8199620">
                  <a:moveTo>
                    <a:pt x="3384" y="0"/>
                  </a:moveTo>
                  <a:lnTo>
                    <a:pt x="8196236" y="0"/>
                  </a:lnTo>
                  <a:cubicBezTo>
                    <a:pt x="8198105" y="0"/>
                    <a:pt x="8199620" y="1515"/>
                    <a:pt x="8199620" y="3384"/>
                  </a:cubicBezTo>
                  <a:lnTo>
                    <a:pt x="8199620" y="2570574"/>
                  </a:lnTo>
                  <a:cubicBezTo>
                    <a:pt x="8199620" y="2572442"/>
                    <a:pt x="8198105" y="2573957"/>
                    <a:pt x="8196236" y="2573957"/>
                  </a:cubicBezTo>
                  <a:lnTo>
                    <a:pt x="3384" y="2573957"/>
                  </a:lnTo>
                  <a:cubicBezTo>
                    <a:pt x="1515" y="2573957"/>
                    <a:pt x="0" y="2572442"/>
                    <a:pt x="0" y="2570574"/>
                  </a:cubicBezTo>
                  <a:lnTo>
                    <a:pt x="0" y="3384"/>
                  </a:lnTo>
                  <a:cubicBezTo>
                    <a:pt x="0" y="1515"/>
                    <a:pt x="1515" y="0"/>
                    <a:pt x="3384" y="0"/>
                  </a:cubicBezTo>
                  <a:close/>
                </a:path>
              </a:pathLst>
            </a:custGeom>
            <a:solidFill>
              <a:srgbClr val="E5EBEF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19050"/>
              <a:ext cx="8199619" cy="2593007"/>
            </a:xfrm>
            <a:prstGeom prst="rect">
              <a:avLst/>
            </a:prstGeom>
          </p:spPr>
          <p:txBody>
            <a:bodyPr anchor="ctr" rtlCol="false" tIns="22400" lIns="22400" bIns="22400" rIns="22400"/>
            <a:lstStyle/>
            <a:p>
              <a:pPr algn="ctr">
                <a:lnSpc>
                  <a:spcPts val="1172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0" y="14674470"/>
            <a:ext cx="6852047" cy="4309352"/>
            <a:chOff x="0" y="0"/>
            <a:chExt cx="4092698" cy="2573957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4092698" cy="2573957"/>
            </a:xfrm>
            <a:custGeom>
              <a:avLst/>
              <a:gdLst/>
              <a:ahLst/>
              <a:cxnLst/>
              <a:rect r="r" b="b" t="t" l="l"/>
              <a:pathLst>
                <a:path h="2573957" w="4092698">
                  <a:moveTo>
                    <a:pt x="6779" y="0"/>
                  </a:moveTo>
                  <a:lnTo>
                    <a:pt x="4085919" y="0"/>
                  </a:lnTo>
                  <a:cubicBezTo>
                    <a:pt x="4089663" y="0"/>
                    <a:pt x="4092698" y="3035"/>
                    <a:pt x="4092698" y="6779"/>
                  </a:cubicBezTo>
                  <a:lnTo>
                    <a:pt x="4092698" y="2567178"/>
                  </a:lnTo>
                  <a:cubicBezTo>
                    <a:pt x="4092698" y="2568976"/>
                    <a:pt x="4091984" y="2570700"/>
                    <a:pt x="4090713" y="2571972"/>
                  </a:cubicBezTo>
                  <a:cubicBezTo>
                    <a:pt x="4089441" y="2573243"/>
                    <a:pt x="4087717" y="2573957"/>
                    <a:pt x="4085919" y="2573957"/>
                  </a:cubicBezTo>
                  <a:lnTo>
                    <a:pt x="6779" y="2573957"/>
                  </a:lnTo>
                  <a:cubicBezTo>
                    <a:pt x="3035" y="2573957"/>
                    <a:pt x="0" y="2570922"/>
                    <a:pt x="0" y="2567178"/>
                  </a:cubicBezTo>
                  <a:lnTo>
                    <a:pt x="0" y="6779"/>
                  </a:lnTo>
                  <a:cubicBezTo>
                    <a:pt x="0" y="3035"/>
                    <a:pt x="3035" y="0"/>
                    <a:pt x="6779" y="0"/>
                  </a:cubicBezTo>
                  <a:close/>
                </a:path>
              </a:pathLst>
            </a:custGeom>
            <a:solidFill>
              <a:srgbClr val="BCC6CB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19050"/>
              <a:ext cx="4092698" cy="2593007"/>
            </a:xfrm>
            <a:prstGeom prst="rect">
              <a:avLst/>
            </a:prstGeom>
          </p:spPr>
          <p:txBody>
            <a:bodyPr anchor="ctr" rtlCol="false" tIns="22400" lIns="22400" bIns="22400" rIns="22400"/>
            <a:lstStyle/>
            <a:p>
              <a:pPr algn="ctr">
                <a:lnSpc>
                  <a:spcPts val="1172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6858000" y="14674470"/>
            <a:ext cx="6852047" cy="2877449"/>
            <a:chOff x="0" y="0"/>
            <a:chExt cx="4092698" cy="1718688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4092698" cy="1718688"/>
            </a:xfrm>
            <a:custGeom>
              <a:avLst/>
              <a:gdLst/>
              <a:ahLst/>
              <a:cxnLst/>
              <a:rect r="r" b="b" t="t" l="l"/>
              <a:pathLst>
                <a:path h="1718688" w="4092698">
                  <a:moveTo>
                    <a:pt x="6779" y="0"/>
                  </a:moveTo>
                  <a:lnTo>
                    <a:pt x="4085919" y="0"/>
                  </a:lnTo>
                  <a:cubicBezTo>
                    <a:pt x="4089663" y="0"/>
                    <a:pt x="4092698" y="3035"/>
                    <a:pt x="4092698" y="6779"/>
                  </a:cubicBezTo>
                  <a:lnTo>
                    <a:pt x="4092698" y="1711909"/>
                  </a:lnTo>
                  <a:cubicBezTo>
                    <a:pt x="4092698" y="1715653"/>
                    <a:pt x="4089663" y="1718688"/>
                    <a:pt x="4085919" y="1718688"/>
                  </a:cubicBezTo>
                  <a:lnTo>
                    <a:pt x="6779" y="1718688"/>
                  </a:lnTo>
                  <a:cubicBezTo>
                    <a:pt x="3035" y="1718688"/>
                    <a:pt x="0" y="1715653"/>
                    <a:pt x="0" y="1711909"/>
                  </a:cubicBezTo>
                  <a:lnTo>
                    <a:pt x="0" y="6779"/>
                  </a:lnTo>
                  <a:cubicBezTo>
                    <a:pt x="0" y="3035"/>
                    <a:pt x="3035" y="0"/>
                    <a:pt x="6779" y="0"/>
                  </a:cubicBezTo>
                  <a:close/>
                </a:path>
              </a:pathLst>
            </a:custGeom>
            <a:solidFill>
              <a:srgbClr val="E5EBE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19050"/>
              <a:ext cx="4092698" cy="1737738"/>
            </a:xfrm>
            <a:prstGeom prst="rect">
              <a:avLst/>
            </a:prstGeom>
          </p:spPr>
          <p:txBody>
            <a:bodyPr anchor="ctr" rtlCol="false" tIns="22400" lIns="22400" bIns="22400" rIns="22400"/>
            <a:lstStyle/>
            <a:p>
              <a:pPr algn="ctr">
                <a:lnSpc>
                  <a:spcPts val="1172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6875859" y="17551920"/>
            <a:ext cx="5468541" cy="1431902"/>
            <a:chOff x="0" y="0"/>
            <a:chExt cx="979901" cy="256581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979901" cy="256581"/>
            </a:xfrm>
            <a:custGeom>
              <a:avLst/>
              <a:gdLst/>
              <a:ahLst/>
              <a:cxnLst/>
              <a:rect r="r" b="b" t="t" l="l"/>
              <a:pathLst>
                <a:path h="256581" w="979901">
                  <a:moveTo>
                    <a:pt x="0" y="0"/>
                  </a:moveTo>
                  <a:lnTo>
                    <a:pt x="979901" y="0"/>
                  </a:lnTo>
                  <a:lnTo>
                    <a:pt x="979901" y="256581"/>
                  </a:lnTo>
                  <a:lnTo>
                    <a:pt x="0" y="256581"/>
                  </a:lnTo>
                  <a:close/>
                </a:path>
              </a:pathLst>
            </a:custGeom>
            <a:solidFill>
              <a:srgbClr val="345B7D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76200"/>
              <a:ext cx="979901" cy="332781"/>
            </a:xfrm>
            <a:prstGeom prst="rect">
              <a:avLst/>
            </a:prstGeom>
          </p:spPr>
          <p:txBody>
            <a:bodyPr anchor="ctr" rtlCol="false" tIns="46667" lIns="46667" bIns="46667" rIns="46667"/>
            <a:lstStyle/>
            <a:p>
              <a:pPr algn="ctr">
                <a:lnSpc>
                  <a:spcPts val="5144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7852372" y="9152103"/>
            <a:ext cx="4452375" cy="2406151"/>
            <a:chOff x="0" y="0"/>
            <a:chExt cx="5936501" cy="3208201"/>
          </a:xfrm>
        </p:grpSpPr>
        <p:grpSp>
          <p:nvGrpSpPr>
            <p:cNvPr name="Group 29" id="29"/>
            <p:cNvGrpSpPr/>
            <p:nvPr/>
          </p:nvGrpSpPr>
          <p:grpSpPr>
            <a:xfrm rot="0">
              <a:off x="0" y="0"/>
              <a:ext cx="5936501" cy="3208201"/>
              <a:chOff x="0" y="0"/>
              <a:chExt cx="4934729" cy="2666824"/>
            </a:xfrm>
          </p:grpSpPr>
          <p:sp>
            <p:nvSpPr>
              <p:cNvPr name="Freeform 30" id="30"/>
              <p:cNvSpPr/>
              <p:nvPr/>
            </p:nvSpPr>
            <p:spPr>
              <a:xfrm flipH="false" flipV="false" rot="0">
                <a:off x="0" y="0"/>
                <a:ext cx="4934729" cy="2666824"/>
              </a:xfrm>
              <a:custGeom>
                <a:avLst/>
                <a:gdLst/>
                <a:ahLst/>
                <a:cxnLst/>
                <a:rect r="r" b="b" t="t" l="l"/>
                <a:pathLst>
                  <a:path h="2666824" w="4934729">
                    <a:moveTo>
                      <a:pt x="0" y="0"/>
                    </a:moveTo>
                    <a:lnTo>
                      <a:pt x="4934729" y="0"/>
                    </a:lnTo>
                    <a:lnTo>
                      <a:pt x="4934729" y="2666824"/>
                    </a:lnTo>
                    <a:lnTo>
                      <a:pt x="0" y="2666824"/>
                    </a:lnTo>
                    <a:close/>
                  </a:path>
                </a:pathLst>
              </a:custGeom>
              <a:solidFill>
                <a:srgbClr val="F9F1EF"/>
              </a:solidFill>
              <a:ln w="38100" cap="sq">
                <a:solidFill>
                  <a:srgbClr val="A9877E"/>
                </a:solidFill>
                <a:prstDash val="solid"/>
                <a:miter/>
              </a:ln>
            </p:spPr>
          </p:sp>
          <p:sp>
            <p:nvSpPr>
              <p:cNvPr name="TextBox 31" id="31"/>
              <p:cNvSpPr txBox="true"/>
              <p:nvPr/>
            </p:nvSpPr>
            <p:spPr>
              <a:xfrm>
                <a:off x="0" y="-19050"/>
                <a:ext cx="4934729" cy="2685874"/>
              </a:xfrm>
              <a:prstGeom prst="rect">
                <a:avLst/>
              </a:prstGeom>
            </p:spPr>
            <p:txBody>
              <a:bodyPr anchor="ctr" rtlCol="false" tIns="22400" lIns="22400" bIns="22400" rIns="22400"/>
              <a:lstStyle/>
              <a:p>
                <a:pPr algn="ctr">
                  <a:lnSpc>
                    <a:spcPts val="1172"/>
                  </a:lnSpc>
                </a:pPr>
              </a:p>
            </p:txBody>
          </p:sp>
        </p:grpSp>
        <p:pic>
          <p:nvPicPr>
            <p:cNvPr name="Picture 32" id="32"/>
            <p:cNvPicPr>
              <a:picLocks noChangeAspect="true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0">
              <a:off x="-11471" y="-254376"/>
              <a:ext cx="5960326" cy="3747907"/>
            </a:xfrm>
            <a:prstGeom prst="rect">
              <a:avLst/>
            </a:prstGeom>
          </p:spPr>
        </p:pic>
      </p:grpSp>
      <p:graphicFrame>
        <p:nvGraphicFramePr>
          <p:cNvPr name="Table 33" id="33"/>
          <p:cNvGraphicFramePr>
            <a:graphicFrameLocks noGrp="true"/>
          </p:cNvGraphicFramePr>
          <p:nvPr/>
        </p:nvGraphicFramePr>
        <p:xfrm>
          <a:off x="533343" y="12160579"/>
          <a:ext cx="5533261" cy="1913816"/>
        </p:xfrm>
        <a:graphic>
          <a:graphicData uri="http://schemas.openxmlformats.org/drawingml/2006/table">
            <a:tbl>
              <a:tblPr/>
              <a:tblGrid>
                <a:gridCol w="1106652"/>
                <a:gridCol w="1106652"/>
                <a:gridCol w="1106652"/>
                <a:gridCol w="1106652"/>
                <a:gridCol w="1106652"/>
              </a:tblGrid>
              <a:tr h="424512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23"/>
                        </a:lnSpc>
                        <a:defRPr/>
                      </a:pPr>
                      <a:endParaRPr lang="en-US" sz="1100"/>
                    </a:p>
                  </a:txBody>
                  <a:tcPr marL="64023" marR="64023" marT="64023" marB="64023" anchor="ctr">
                    <a:lnL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919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 lvl="0">
                        <a:lnSpc>
                          <a:spcPts val="112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b="true" sz="806">
                          <a:solidFill>
                            <a:srgbClr val="513A45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CONCEPT A</a:t>
                      </a:r>
                      <a:endParaRPr lang="en-US" sz="1100"/>
                    </a:p>
                  </a:txBody>
                  <a:tcPr marL="64023" marR="64023" marT="64023" marB="64023" anchor="ctr">
                    <a:lnL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5D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 lvl="0">
                        <a:lnSpc>
                          <a:spcPts val="112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b="true" sz="806">
                          <a:solidFill>
                            <a:srgbClr val="513A45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CONCEPT B</a:t>
                      </a:r>
                      <a:endParaRPr lang="en-US" sz="1100"/>
                    </a:p>
                  </a:txBody>
                  <a:tcPr marL="64023" marR="64023" marT="64023" marB="64023" anchor="ctr">
                    <a:lnL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5D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 lvl="0">
                        <a:lnSpc>
                          <a:spcPts val="112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b="true" sz="806" strike="noStrike" u="none">
                          <a:solidFill>
                            <a:srgbClr val="513A45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CONCEPT C</a:t>
                      </a:r>
                      <a:endParaRPr lang="en-US" sz="1100"/>
                    </a:p>
                  </a:txBody>
                  <a:tcPr marL="64023" marR="64023" marT="64023" marB="64023" anchor="ctr">
                    <a:lnL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5D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 lvl="0">
                        <a:lnSpc>
                          <a:spcPts val="112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b="true" sz="806">
                          <a:solidFill>
                            <a:srgbClr val="513A45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C</a:t>
                      </a:r>
                      <a:r>
                        <a:rPr lang="en-US" b="true" sz="806" strike="noStrike" u="none">
                          <a:solidFill>
                            <a:srgbClr val="513A45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ONCEPT D</a:t>
                      </a:r>
                      <a:endParaRPr lang="en-US" sz="1100"/>
                    </a:p>
                  </a:txBody>
                  <a:tcPr marL="64023" marR="64023" marT="64023" marB="64023" anchor="ctr">
                    <a:lnL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5DD"/>
                    </a:solidFill>
                  </a:tcPr>
                </a:tc>
              </a:tr>
              <a:tr h="496435">
                <a:tc>
                  <a:txBody>
                    <a:bodyPr anchor="t" rtlCol="false"/>
                    <a:lstStyle/>
                    <a:p>
                      <a:pPr algn="ctr" marL="0" indent="0" lvl="0">
                        <a:lnSpc>
                          <a:spcPts val="112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b="true" sz="806" strike="noStrike" u="none">
                          <a:solidFill>
                            <a:srgbClr val="513A45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DESCRIPTION</a:t>
                      </a:r>
                      <a:endParaRPr lang="en-US" sz="1100"/>
                    </a:p>
                  </a:txBody>
                  <a:tcPr marL="64023" marR="64023" marT="64023" marB="64023" anchor="ctr">
                    <a:lnL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5D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035"/>
                        </a:lnSpc>
                        <a:defRPr/>
                      </a:pPr>
                      <a:endParaRPr lang="en-US" sz="1100"/>
                    </a:p>
                  </a:txBody>
                  <a:tcPr marL="64023" marR="64023" marT="64023" marB="64023" anchor="t">
                    <a:lnL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035"/>
                        </a:lnSpc>
                        <a:defRPr/>
                      </a:pPr>
                      <a:endParaRPr lang="en-US" sz="1100"/>
                    </a:p>
                  </a:txBody>
                  <a:tcPr marL="64023" marR="64023" marT="64023" marB="64023" anchor="t">
                    <a:lnL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035"/>
                        </a:lnSpc>
                        <a:defRPr/>
                      </a:pPr>
                      <a:endParaRPr lang="en-US" sz="1100"/>
                    </a:p>
                  </a:txBody>
                  <a:tcPr marL="64023" marR="64023" marT="64023" marB="64023" anchor="t">
                    <a:lnL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035"/>
                        </a:lnSpc>
                        <a:defRPr/>
                      </a:pPr>
                      <a:endParaRPr lang="en-US" sz="1100"/>
                    </a:p>
                  </a:txBody>
                  <a:tcPr marL="64023" marR="64023" marT="64023" marB="64023" anchor="t">
                    <a:lnL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96435">
                <a:tc>
                  <a:txBody>
                    <a:bodyPr anchor="t" rtlCol="false"/>
                    <a:lstStyle/>
                    <a:p>
                      <a:pPr algn="ctr" marL="0" indent="0" lvl="0">
                        <a:lnSpc>
                          <a:spcPts val="112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b="true" sz="806" strike="noStrike" u="none">
                          <a:solidFill>
                            <a:srgbClr val="513A45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ADVANTAGES</a:t>
                      </a:r>
                      <a:endParaRPr lang="en-US" sz="1100"/>
                    </a:p>
                  </a:txBody>
                  <a:tcPr marL="64023" marR="64023" marT="64023" marB="64023" anchor="ctr">
                    <a:lnL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5D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035"/>
                        </a:lnSpc>
                        <a:defRPr/>
                      </a:pPr>
                      <a:endParaRPr lang="en-US" sz="1100"/>
                    </a:p>
                  </a:txBody>
                  <a:tcPr marL="64023" marR="64023" marT="64023" marB="64023" anchor="t">
                    <a:lnL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035"/>
                        </a:lnSpc>
                        <a:defRPr/>
                      </a:pPr>
                      <a:endParaRPr lang="en-US" sz="1100"/>
                    </a:p>
                  </a:txBody>
                  <a:tcPr marL="64023" marR="64023" marT="64023" marB="64023" anchor="t">
                    <a:lnL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035"/>
                        </a:lnSpc>
                        <a:defRPr/>
                      </a:pPr>
                      <a:endParaRPr lang="en-US" sz="1100"/>
                    </a:p>
                  </a:txBody>
                  <a:tcPr marL="64023" marR="64023" marT="64023" marB="64023" anchor="t">
                    <a:lnL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035"/>
                        </a:lnSpc>
                        <a:defRPr/>
                      </a:pPr>
                      <a:endParaRPr lang="en-US" sz="1100"/>
                    </a:p>
                  </a:txBody>
                  <a:tcPr marL="64023" marR="64023" marT="64023" marB="64023" anchor="t">
                    <a:lnL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96435">
                <a:tc>
                  <a:txBody>
                    <a:bodyPr anchor="t" rtlCol="false"/>
                    <a:lstStyle/>
                    <a:p>
                      <a:pPr algn="ctr" marL="0" indent="0" lvl="0">
                        <a:lnSpc>
                          <a:spcPts val="112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b="true" sz="806" strike="noStrike" u="none">
                          <a:solidFill>
                            <a:srgbClr val="513A45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DISADVANTAGES</a:t>
                      </a:r>
                      <a:endParaRPr lang="en-US" sz="1100"/>
                    </a:p>
                  </a:txBody>
                  <a:tcPr marL="64023" marR="64023" marT="64023" marB="64023" anchor="ctr">
                    <a:lnL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5D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035"/>
                        </a:lnSpc>
                        <a:defRPr/>
                      </a:pPr>
                      <a:endParaRPr lang="en-US" sz="1100"/>
                    </a:p>
                  </a:txBody>
                  <a:tcPr marL="64023" marR="64023" marT="64023" marB="64023" anchor="t">
                    <a:lnL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035"/>
                        </a:lnSpc>
                        <a:defRPr/>
                      </a:pPr>
                      <a:endParaRPr lang="en-US" sz="1100"/>
                    </a:p>
                  </a:txBody>
                  <a:tcPr marL="64023" marR="64023" marT="64023" marB="64023" anchor="t">
                    <a:lnL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035"/>
                        </a:lnSpc>
                        <a:defRPr/>
                      </a:pPr>
                      <a:endParaRPr lang="en-US" sz="1100"/>
                    </a:p>
                  </a:txBody>
                  <a:tcPr marL="64023" marR="64023" marT="64023" marB="64023" anchor="t">
                    <a:lnL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035"/>
                        </a:lnSpc>
                        <a:defRPr/>
                      </a:pPr>
                      <a:endParaRPr lang="en-US" sz="1100"/>
                    </a:p>
                  </a:txBody>
                  <a:tcPr marL="64023" marR="64023" marT="64023" marB="64023" anchor="t">
                    <a:lnL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07">
                      <a:solidFill>
                        <a:srgbClr val="C491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34" id="34"/>
          <p:cNvSpPr/>
          <p:nvPr/>
        </p:nvSpPr>
        <p:spPr>
          <a:xfrm flipH="false" flipV="false" rot="0">
            <a:off x="12074124" y="545855"/>
            <a:ext cx="1278276" cy="1278276"/>
          </a:xfrm>
          <a:custGeom>
            <a:avLst/>
            <a:gdLst/>
            <a:ahLst/>
            <a:cxnLst/>
            <a:rect r="r" b="b" t="t" l="l"/>
            <a:pathLst>
              <a:path h="1278276" w="1278276">
                <a:moveTo>
                  <a:pt x="0" y="0"/>
                </a:moveTo>
                <a:lnTo>
                  <a:pt x="1278276" y="0"/>
                </a:lnTo>
                <a:lnTo>
                  <a:pt x="1278276" y="1278276"/>
                </a:lnTo>
                <a:lnTo>
                  <a:pt x="0" y="12782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10687847" y="581855"/>
            <a:ext cx="1278276" cy="1278276"/>
          </a:xfrm>
          <a:custGeom>
            <a:avLst/>
            <a:gdLst/>
            <a:ahLst/>
            <a:cxnLst/>
            <a:rect r="r" b="b" t="t" l="l"/>
            <a:pathLst>
              <a:path h="1278276" w="1278276">
                <a:moveTo>
                  <a:pt x="0" y="0"/>
                </a:moveTo>
                <a:lnTo>
                  <a:pt x="1278277" y="0"/>
                </a:lnTo>
                <a:lnTo>
                  <a:pt x="1278277" y="1278276"/>
                </a:lnTo>
                <a:lnTo>
                  <a:pt x="0" y="127827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6" id="36"/>
          <p:cNvGrpSpPr/>
          <p:nvPr/>
        </p:nvGrpSpPr>
        <p:grpSpPr>
          <a:xfrm rot="0">
            <a:off x="12372975" y="17551920"/>
            <a:ext cx="1337072" cy="1431902"/>
            <a:chOff x="0" y="0"/>
            <a:chExt cx="239588" cy="256581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239588" cy="256581"/>
            </a:xfrm>
            <a:custGeom>
              <a:avLst/>
              <a:gdLst/>
              <a:ahLst/>
              <a:cxnLst/>
              <a:rect r="r" b="b" t="t" l="l"/>
              <a:pathLst>
                <a:path h="256581" w="239588">
                  <a:moveTo>
                    <a:pt x="0" y="0"/>
                  </a:moveTo>
                  <a:lnTo>
                    <a:pt x="239588" y="0"/>
                  </a:lnTo>
                  <a:lnTo>
                    <a:pt x="239588" y="256581"/>
                  </a:lnTo>
                  <a:lnTo>
                    <a:pt x="0" y="256581"/>
                  </a:lnTo>
                  <a:close/>
                </a:path>
              </a:pathLst>
            </a:custGeom>
            <a:solidFill>
              <a:srgbClr val="6F7F8B"/>
            </a:solidFill>
          </p:spPr>
        </p:sp>
        <p:sp>
          <p:nvSpPr>
            <p:cNvPr name="TextBox 38" id="38"/>
            <p:cNvSpPr txBox="true"/>
            <p:nvPr/>
          </p:nvSpPr>
          <p:spPr>
            <a:xfrm>
              <a:off x="0" y="-76200"/>
              <a:ext cx="239588" cy="332781"/>
            </a:xfrm>
            <a:prstGeom prst="rect">
              <a:avLst/>
            </a:prstGeom>
          </p:spPr>
          <p:txBody>
            <a:bodyPr anchor="ctr" rtlCol="false" tIns="46667" lIns="46667" bIns="46667" rIns="46667"/>
            <a:lstStyle/>
            <a:p>
              <a:pPr algn="ctr">
                <a:lnSpc>
                  <a:spcPts val="5144"/>
                </a:lnSpc>
              </a:pPr>
            </a:p>
          </p:txBody>
        </p:sp>
      </p:grpSp>
      <p:sp>
        <p:nvSpPr>
          <p:cNvPr name="Freeform 39" id="39"/>
          <p:cNvSpPr/>
          <p:nvPr/>
        </p:nvSpPr>
        <p:spPr>
          <a:xfrm flipH="false" flipV="false" rot="0">
            <a:off x="12510211" y="17852658"/>
            <a:ext cx="1024515" cy="1024515"/>
          </a:xfrm>
          <a:custGeom>
            <a:avLst/>
            <a:gdLst/>
            <a:ahLst/>
            <a:cxnLst/>
            <a:rect r="r" b="b" t="t" l="l"/>
            <a:pathLst>
              <a:path h="1024515" w="1024515">
                <a:moveTo>
                  <a:pt x="0" y="0"/>
                </a:moveTo>
                <a:lnTo>
                  <a:pt x="1024516" y="0"/>
                </a:lnTo>
                <a:lnTo>
                  <a:pt x="1024516" y="1024516"/>
                </a:lnTo>
                <a:lnTo>
                  <a:pt x="0" y="102451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12406312" y="17599193"/>
            <a:ext cx="1270397" cy="1384629"/>
          </a:xfrm>
          <a:custGeom>
            <a:avLst/>
            <a:gdLst/>
            <a:ahLst/>
            <a:cxnLst/>
            <a:rect r="r" b="b" t="t" l="l"/>
            <a:pathLst>
              <a:path h="1384629" w="1270397">
                <a:moveTo>
                  <a:pt x="0" y="0"/>
                </a:moveTo>
                <a:lnTo>
                  <a:pt x="1270397" y="0"/>
                </a:lnTo>
                <a:lnTo>
                  <a:pt x="1270397" y="1384629"/>
                </a:lnTo>
                <a:lnTo>
                  <a:pt x="0" y="138462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1" id="41"/>
          <p:cNvGrpSpPr/>
          <p:nvPr/>
        </p:nvGrpSpPr>
        <p:grpSpPr>
          <a:xfrm rot="0">
            <a:off x="8135191" y="12091654"/>
            <a:ext cx="4169556" cy="1619356"/>
            <a:chOff x="0" y="0"/>
            <a:chExt cx="823616" cy="319873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823616" cy="319873"/>
            </a:xfrm>
            <a:custGeom>
              <a:avLst/>
              <a:gdLst/>
              <a:ahLst/>
              <a:cxnLst/>
              <a:rect r="r" b="b" t="t" l="l"/>
              <a:pathLst>
                <a:path h="319873" w="823616">
                  <a:moveTo>
                    <a:pt x="0" y="0"/>
                  </a:moveTo>
                  <a:lnTo>
                    <a:pt x="823616" y="0"/>
                  </a:lnTo>
                  <a:lnTo>
                    <a:pt x="823616" y="319873"/>
                  </a:lnTo>
                  <a:lnTo>
                    <a:pt x="0" y="319873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43" id="43"/>
            <p:cNvSpPr txBox="true"/>
            <p:nvPr/>
          </p:nvSpPr>
          <p:spPr>
            <a:xfrm>
              <a:off x="0" y="-76200"/>
              <a:ext cx="823616" cy="39607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501"/>
                </a:lnSpc>
              </a:pPr>
            </a:p>
          </p:txBody>
        </p:sp>
      </p:grpSp>
      <p:sp>
        <p:nvSpPr>
          <p:cNvPr name="Freeform 44" id="44"/>
          <p:cNvSpPr/>
          <p:nvPr/>
        </p:nvSpPr>
        <p:spPr>
          <a:xfrm flipH="false" flipV="false" rot="0">
            <a:off x="8360134" y="12286916"/>
            <a:ext cx="1597861" cy="1424094"/>
          </a:xfrm>
          <a:custGeom>
            <a:avLst/>
            <a:gdLst/>
            <a:ahLst/>
            <a:cxnLst/>
            <a:rect r="r" b="b" t="t" l="l"/>
            <a:pathLst>
              <a:path h="1424094" w="1597861">
                <a:moveTo>
                  <a:pt x="0" y="0"/>
                </a:moveTo>
                <a:lnTo>
                  <a:pt x="1597861" y="0"/>
                </a:lnTo>
                <a:lnTo>
                  <a:pt x="1597861" y="1424094"/>
                </a:lnTo>
                <a:lnTo>
                  <a:pt x="0" y="142409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45" id="45"/>
          <p:cNvSpPr/>
          <p:nvPr/>
        </p:nvSpPr>
        <p:spPr>
          <a:xfrm flipH="false" flipV="false" rot="0">
            <a:off x="10380119" y="12286916"/>
            <a:ext cx="1597861" cy="1424094"/>
          </a:xfrm>
          <a:custGeom>
            <a:avLst/>
            <a:gdLst/>
            <a:ahLst/>
            <a:cxnLst/>
            <a:rect r="r" b="b" t="t" l="l"/>
            <a:pathLst>
              <a:path h="1424094" w="1597861">
                <a:moveTo>
                  <a:pt x="0" y="0"/>
                </a:moveTo>
                <a:lnTo>
                  <a:pt x="1597861" y="0"/>
                </a:lnTo>
                <a:lnTo>
                  <a:pt x="1597861" y="1424094"/>
                </a:lnTo>
                <a:lnTo>
                  <a:pt x="0" y="142409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46" id="46"/>
          <p:cNvSpPr txBox="true"/>
          <p:nvPr/>
        </p:nvSpPr>
        <p:spPr>
          <a:xfrm rot="0">
            <a:off x="146103" y="19009056"/>
            <a:ext cx="9578662" cy="398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0"/>
              </a:lnSpc>
              <a:spcBef>
                <a:spcPct val="0"/>
              </a:spcBef>
            </a:pPr>
            <a:r>
              <a:rPr lang="en-US" b="true" sz="2300" spc="3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ASIAN PACIFIC PLASTIC SURGERY &amp; CRANIOFACIAL CONGRESS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9796765" y="19112815"/>
            <a:ext cx="3871144" cy="2579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54"/>
              </a:lnSpc>
            </a:pPr>
            <a:r>
              <a:rPr lang="en-US" b="true" sz="1800" spc="3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BANGKOK, 28-30 OCTOBER 2026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533343" y="4605172"/>
            <a:ext cx="3870679" cy="5660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01"/>
              </a:lnSpc>
            </a:pPr>
            <a:r>
              <a:rPr lang="en-US" sz="3215">
                <a:solidFill>
                  <a:srgbClr val="545454"/>
                </a:solidFill>
                <a:latin typeface="Gotham"/>
                <a:ea typeface="Gotham"/>
                <a:cs typeface="Gotham"/>
                <a:sym typeface="Gotham"/>
              </a:rPr>
              <a:t>Introduction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533343" y="14840500"/>
            <a:ext cx="3870679" cy="5660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01"/>
              </a:lnSpc>
            </a:pPr>
            <a:r>
              <a:rPr lang="en-US" sz="3215">
                <a:solidFill>
                  <a:srgbClr val="545454"/>
                </a:solidFill>
                <a:latin typeface="Gotham"/>
                <a:ea typeface="Gotham"/>
                <a:cs typeface="Gotham"/>
                <a:sym typeface="Gotham"/>
              </a:rPr>
              <a:t>Discussion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7237301" y="14840500"/>
            <a:ext cx="3870679" cy="5660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01"/>
              </a:lnSpc>
            </a:pPr>
            <a:r>
              <a:rPr lang="en-US" sz="3215">
                <a:solidFill>
                  <a:srgbClr val="545454"/>
                </a:solidFill>
                <a:latin typeface="Gotham"/>
                <a:ea typeface="Gotham"/>
                <a:cs typeface="Gotham"/>
                <a:sym typeface="Gotham"/>
              </a:rPr>
              <a:t>Conclusion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7223725" y="17500091"/>
            <a:ext cx="3870679" cy="5660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01"/>
              </a:lnSpc>
            </a:pPr>
            <a:r>
              <a:rPr lang="en-US" sz="3215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References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533343" y="9040536"/>
            <a:ext cx="3870679" cy="5660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01"/>
              </a:lnSpc>
            </a:pPr>
            <a:r>
              <a:rPr lang="en-US" sz="3215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Results</a:t>
            </a:r>
          </a:p>
        </p:txBody>
      </p:sp>
      <p:sp>
        <p:nvSpPr>
          <p:cNvPr name="TextBox 53" id="53"/>
          <p:cNvSpPr txBox="true"/>
          <p:nvPr/>
        </p:nvSpPr>
        <p:spPr>
          <a:xfrm rot="0">
            <a:off x="1121795" y="1964190"/>
            <a:ext cx="11977459" cy="12778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5096"/>
              </a:lnSpc>
            </a:pPr>
            <a:r>
              <a:rPr lang="en-US" sz="364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Poster Title: xxxxxxxxxxxxxxxxxxxxxxxxxxxxxxxxx</a:t>
            </a:r>
          </a:p>
          <a:p>
            <a:pPr algn="r">
              <a:lnSpc>
                <a:spcPts val="5096"/>
              </a:lnSpc>
            </a:pPr>
            <a:r>
              <a:rPr lang="en-US" sz="364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xxxxxxxxxxxxxxxxxxxxxxxxxxxxxxxxxxxxxxxxxx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1371600" y="3350412"/>
            <a:ext cx="9420525" cy="1102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Author Names xxxxxxxxxxxxxxxxxxxxxx, xxxxxxxxxxxxxxxxxxxxxxxxxxxxx</a:t>
            </a:r>
          </a:p>
          <a:p>
            <a:pPr algn="just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Affiliations: xxxxxxxxxxxxxxxxxxxx</a:t>
            </a:r>
          </a:p>
          <a:p>
            <a:pPr algn="just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                   xxxxxxxxxxxxxxxxxxxx</a:t>
            </a:r>
          </a:p>
          <a:p>
            <a:pPr algn="r">
              <a:lnSpc>
                <a:spcPts val="2239"/>
              </a:lnSpc>
            </a:pPr>
          </a:p>
        </p:txBody>
      </p:sp>
      <p:sp>
        <p:nvSpPr>
          <p:cNvPr name="TextBox 55" id="55"/>
          <p:cNvSpPr txBox="true"/>
          <p:nvPr/>
        </p:nvSpPr>
        <p:spPr>
          <a:xfrm rot="0">
            <a:off x="6875859" y="4605172"/>
            <a:ext cx="3870679" cy="5660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01"/>
              </a:lnSpc>
            </a:pPr>
            <a:r>
              <a:rPr lang="en-US" sz="3215">
                <a:solidFill>
                  <a:srgbClr val="545454"/>
                </a:solidFill>
                <a:latin typeface="Gotham"/>
                <a:ea typeface="Gotham"/>
                <a:cs typeface="Gotham"/>
                <a:sym typeface="Gotham"/>
              </a:rPr>
              <a:t>Methods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533343" y="5342656"/>
            <a:ext cx="5533261" cy="29317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xxxxxxxxxxxxxxxxxxxxxxxxxxxxxxxxxxxxxxxxxxxxxxxxxxxxx</a:t>
            </a:r>
            <a:r>
              <a:rPr lang="en-US" sz="12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sp>
        <p:nvSpPr>
          <p:cNvPr name="TextBox 57" id="57"/>
          <p:cNvSpPr txBox="true"/>
          <p:nvPr/>
        </p:nvSpPr>
        <p:spPr>
          <a:xfrm rot="0">
            <a:off x="6904950" y="5342656"/>
            <a:ext cx="6026198" cy="29317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xxxxxxxxxxxxxxxxxxxxxxxxxxxxxxxxxxxxxxxxxxxxxxxxxxxxx</a:t>
            </a:r>
            <a:r>
              <a:rPr lang="en-US" sz="12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sp>
        <p:nvSpPr>
          <p:cNvPr name="TextBox 58" id="58"/>
          <p:cNvSpPr txBox="true"/>
          <p:nvPr/>
        </p:nvSpPr>
        <p:spPr>
          <a:xfrm rot="0">
            <a:off x="533343" y="9727425"/>
            <a:ext cx="5533261" cy="20935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xxxxxxxxxxxxxxxxxxxxxxxxxxxxxxxxxxxxxxxxxxxxxxxxxxxxx</a:t>
            </a:r>
            <a:r>
              <a:rPr lang="en-US" sz="120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sp>
        <p:nvSpPr>
          <p:cNvPr name="TextBox 59" id="59"/>
          <p:cNvSpPr txBox="true"/>
          <p:nvPr/>
        </p:nvSpPr>
        <p:spPr>
          <a:xfrm rot="0">
            <a:off x="533343" y="15682759"/>
            <a:ext cx="5533261" cy="29317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xxxxxxxxxxxxxxxxxxxxxxxxxxxxxxxxxxxxxxxxxxxxxxxxxxxxx</a:t>
            </a:r>
            <a:r>
              <a:rPr lang="en-US" sz="12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sp>
        <p:nvSpPr>
          <p:cNvPr name="TextBox 60" id="60"/>
          <p:cNvSpPr txBox="true"/>
          <p:nvPr/>
        </p:nvSpPr>
        <p:spPr>
          <a:xfrm rot="0">
            <a:off x="7288783" y="15437209"/>
            <a:ext cx="5875529" cy="1884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xxxxxxxxxxxxxxxxxxxxxxxxxxxxxxxxxxxxxxxxxxxxxxxxxxxxx</a:t>
            </a:r>
            <a:r>
              <a:rPr lang="en-US" sz="12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sp>
        <p:nvSpPr>
          <p:cNvPr name="TextBox 61" id="61"/>
          <p:cNvSpPr txBox="true"/>
          <p:nvPr/>
        </p:nvSpPr>
        <p:spPr>
          <a:xfrm rot="0">
            <a:off x="7288783" y="18011075"/>
            <a:ext cx="5015964" cy="8660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215728" indent="-107864" lvl="1">
              <a:lnSpc>
                <a:spcPts val="1398"/>
              </a:lnSpc>
              <a:buAutoNum type="arabicPeriod" startAt="1"/>
            </a:pPr>
            <a:r>
              <a:rPr lang="en-US" sz="999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xxxxxxxxxxxxxxxxxxxxxxxxxxxxxxxxxxxxxxxxxxxxxxxxxxxxx</a:t>
            </a:r>
            <a:r>
              <a:rPr lang="en-US" sz="999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xxxxxxxxxxx</a:t>
            </a:r>
          </a:p>
          <a:p>
            <a:pPr algn="l" marL="215728" indent="-107864" lvl="1">
              <a:lnSpc>
                <a:spcPts val="1398"/>
              </a:lnSpc>
              <a:buAutoNum type="arabicPeriod" startAt="1"/>
            </a:pPr>
            <a:r>
              <a:rPr lang="en-US" sz="999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xxxxxxxxxxxxxxxxxxxxxxxxxxxxxxxxxxxxxxxxxxxxxxxxxxxxxxxxxxxxxxxx</a:t>
            </a:r>
          </a:p>
          <a:p>
            <a:pPr algn="l" marL="215728" indent="-107864" lvl="1">
              <a:lnSpc>
                <a:spcPts val="1398"/>
              </a:lnSpc>
              <a:buAutoNum type="arabicPeriod" startAt="1"/>
            </a:pPr>
            <a:r>
              <a:rPr lang="en-US" sz="999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xxxxxxxxxxxxxxxxxxxxxxxxxxxxxxxxxxxxxxxxxxxxxxxxxxxxxxxxxxxxxxxx</a:t>
            </a:r>
          </a:p>
          <a:p>
            <a:pPr algn="l" marL="215728" indent="-107864" lvl="1">
              <a:lnSpc>
                <a:spcPts val="1398"/>
              </a:lnSpc>
              <a:buAutoNum type="arabicPeriod" startAt="1"/>
            </a:pPr>
            <a:r>
              <a:rPr lang="en-US" sz="999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xxxxxxxxxxxxxxxxxxxxxxxxxxxxxxxxxxxxxxxxxxxxxxxxxxxxxxxxxxxxxxxx</a:t>
            </a:r>
          </a:p>
          <a:p>
            <a:pPr algn="l" marL="215728" indent="-107864" lvl="1">
              <a:lnSpc>
                <a:spcPts val="1398"/>
              </a:lnSpc>
              <a:buAutoNum type="arabicPeriod" startAt="1"/>
            </a:pPr>
            <a:r>
              <a:rPr lang="en-US" sz="999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xxxxxxxxxxxxxxxxxxxxxxxxxxxxxxxxxxxxxxxxxxxxxxxxxxxxxxxxxxxxxxxx</a:t>
            </a:r>
          </a:p>
        </p:txBody>
      </p:sp>
      <p:sp>
        <p:nvSpPr>
          <p:cNvPr name="TextBox 62" id="62"/>
          <p:cNvSpPr txBox="true"/>
          <p:nvPr/>
        </p:nvSpPr>
        <p:spPr>
          <a:xfrm rot="0">
            <a:off x="11094404" y="1008938"/>
            <a:ext cx="465162" cy="417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YOUR</a:t>
            </a:r>
          </a:p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LOGO</a:t>
            </a:r>
          </a:p>
        </p:txBody>
      </p:sp>
      <p:sp>
        <p:nvSpPr>
          <p:cNvPr name="TextBox 63" id="63"/>
          <p:cNvSpPr txBox="true"/>
          <p:nvPr/>
        </p:nvSpPr>
        <p:spPr>
          <a:xfrm rot="0">
            <a:off x="12480681" y="962108"/>
            <a:ext cx="465162" cy="417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YOUR</a:t>
            </a:r>
          </a:p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LOGO</a:t>
            </a:r>
          </a:p>
        </p:txBody>
      </p:sp>
      <p:sp>
        <p:nvSpPr>
          <p:cNvPr name="TextBox 64" id="64"/>
          <p:cNvSpPr txBox="true"/>
          <p:nvPr/>
        </p:nvSpPr>
        <p:spPr>
          <a:xfrm rot="0">
            <a:off x="7223725" y="13834835"/>
            <a:ext cx="5875529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Figute 1: </a:t>
            </a:r>
            <a:r>
              <a:rPr lang="en-US" sz="120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xxxxxxxxxxxxxxxxxxxxxxxxxxxxxxxxxxxxxxxxxxxxxxxxxxxxxxxxx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DAHMUbBDcAU</dc:identifier>
  <dcterms:modified xsi:type="dcterms:W3CDTF">2011-08-01T06:04:30Z</dcterms:modified>
  <cp:revision>1</cp:revision>
  <dc:title>Template Digital Poster APC 2026</dc:title>
</cp:coreProperties>
</file>